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ink/ink2.xml" ContentType="application/inkml+xml"/>
  <Override PartName="/ppt/notesSlides/notesSlide12.xml" ContentType="application/vnd.openxmlformats-officedocument.presentationml.notesSlide+xml"/>
  <Override PartName="/ppt/ink/ink3.xml" ContentType="application/inkml+xml"/>
  <Override PartName="/ppt/notesSlides/notesSlide13.xml" ContentType="application/vnd.openxmlformats-officedocument.presentationml.notesSlide+xml"/>
  <Override PartName="/ppt/ink/ink4.xml" ContentType="application/inkml+xml"/>
  <Override PartName="/ppt/notesSlides/notesSlide14.xml" ContentType="application/vnd.openxmlformats-officedocument.presentationml.notesSlide+xml"/>
  <Override PartName="/ppt/ink/ink5.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ink/ink6.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7.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8"/>
  </p:notesMasterIdLst>
  <p:sldIdLst>
    <p:sldId id="256" r:id="rId5"/>
    <p:sldId id="2139120614" r:id="rId6"/>
    <p:sldId id="2147472415" r:id="rId7"/>
    <p:sldId id="257" r:id="rId8"/>
    <p:sldId id="2147472414" r:id="rId9"/>
    <p:sldId id="2147472416" r:id="rId10"/>
    <p:sldId id="2147472417" r:id="rId11"/>
    <p:sldId id="2147472418" r:id="rId12"/>
    <p:sldId id="2147472419" r:id="rId13"/>
    <p:sldId id="2147472421" r:id="rId14"/>
    <p:sldId id="2147472424" r:id="rId15"/>
    <p:sldId id="2147472426" r:id="rId16"/>
    <p:sldId id="2147472427" r:id="rId17"/>
    <p:sldId id="2147472428" r:id="rId18"/>
    <p:sldId id="2147472429" r:id="rId19"/>
    <p:sldId id="2147472430" r:id="rId20"/>
    <p:sldId id="2147472431" r:id="rId21"/>
    <p:sldId id="2147472432" r:id="rId22"/>
    <p:sldId id="2147472433" r:id="rId23"/>
    <p:sldId id="2147472434" r:id="rId24"/>
    <p:sldId id="354" r:id="rId25"/>
    <p:sldId id="372" r:id="rId26"/>
    <p:sldId id="2139120679" r:id="rId2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5D60"/>
    <a:srgbClr val="FD6B6E"/>
    <a:srgbClr val="F7F1ED"/>
    <a:srgbClr val="9A8D86"/>
    <a:srgbClr val="F3D5CE"/>
    <a:srgbClr val="3A3A3A"/>
    <a:srgbClr val="FE727F"/>
    <a:srgbClr val="FFFFFF"/>
    <a:srgbClr val="FE3B4E"/>
    <a:srgbClr val="FFE1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1EF8FB-EB45-4461-AF8F-D36B510FAA84}" v="78" dt="2026-03-10T15:51:28.808"/>
    <p1510:client id="{3920707A-7793-C191-820B-882A78313FD0}" v="74" dt="2026-03-10T09:54:43.676"/>
    <p1510:client id="{4E58A06A-4D6E-475D-93E2-FB70D6ADFF53}" v="32" dt="2026-03-10T09:54:08.302"/>
    <p1510:client id="{52EB97EA-2272-435A-AA37-0DF63369C931}" v="327" dt="2026-03-10T15:27:58.538"/>
    <p1510:client id="{F7A647A2-F1E0-4E81-B5F9-F8212FC2FEC5}" v="1428" dt="2026-03-10T09:59:44.046"/>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Perrin-Mathieu" userId="0fe9517d-2065-4575-8bb9-a82cb33a5c68" providerId="ADAL" clId="{EDF80CBF-7E09-480E-8ED6-1387ED2EACA7}"/>
    <pc:docChg chg="undo custSel addSld delSld modSld">
      <pc:chgData name="Sarah Perrin-Mathieu" userId="0fe9517d-2065-4575-8bb9-a82cb33a5c68" providerId="ADAL" clId="{EDF80CBF-7E09-480E-8ED6-1387ED2EACA7}" dt="2026-03-10T09:54:08.302" v="1522" actId="20577"/>
      <pc:docMkLst>
        <pc:docMk/>
      </pc:docMkLst>
      <pc:sldChg chg="addSp delSp modSp add mod">
        <pc:chgData name="Sarah Perrin-Mathieu" userId="0fe9517d-2065-4575-8bb9-a82cb33a5c68" providerId="ADAL" clId="{EDF80CBF-7E09-480E-8ED6-1387ED2EACA7}" dt="2026-03-10T09:54:08.302" v="1522" actId="20577"/>
        <pc:sldMkLst>
          <pc:docMk/>
          <pc:sldMk cId="1629443316" sldId="2147472414"/>
        </pc:sldMkLst>
        <pc:spChg chg="add mod">
          <ac:chgData name="Sarah Perrin-Mathieu" userId="0fe9517d-2065-4575-8bb9-a82cb33a5c68" providerId="ADAL" clId="{EDF80CBF-7E09-480E-8ED6-1387ED2EACA7}" dt="2026-03-06T14:48:44.763" v="1481" actId="404"/>
          <ac:spMkLst>
            <pc:docMk/>
            <pc:sldMk cId="1629443316" sldId="2147472414"/>
            <ac:spMk id="4" creationId="{5AFE39AE-042C-0A64-04BE-3EC97B021590}"/>
          </ac:spMkLst>
        </pc:spChg>
        <pc:spChg chg="add mod">
          <ac:chgData name="Sarah Perrin-Mathieu" userId="0fe9517d-2065-4575-8bb9-a82cb33a5c68" providerId="ADAL" clId="{EDF80CBF-7E09-480E-8ED6-1387ED2EACA7}" dt="2026-03-06T14:47:05.777" v="1433" actId="403"/>
          <ac:spMkLst>
            <pc:docMk/>
            <pc:sldMk cId="1629443316" sldId="2147472414"/>
            <ac:spMk id="6" creationId="{D0E1E578-76D1-5883-8034-33F12373BBF6}"/>
          </ac:spMkLst>
        </pc:spChg>
        <pc:spChg chg="add mod">
          <ac:chgData name="Sarah Perrin-Mathieu" userId="0fe9517d-2065-4575-8bb9-a82cb33a5c68" providerId="ADAL" clId="{EDF80CBF-7E09-480E-8ED6-1387ED2EACA7}" dt="2026-03-06T14:47:02.297" v="1432" actId="403"/>
          <ac:spMkLst>
            <pc:docMk/>
            <pc:sldMk cId="1629443316" sldId="2147472414"/>
            <ac:spMk id="8" creationId="{13185108-5B20-A032-6307-B3990604ADF5}"/>
          </ac:spMkLst>
        </pc:spChg>
        <pc:spChg chg="add mod">
          <ac:chgData name="Sarah Perrin-Mathieu" userId="0fe9517d-2065-4575-8bb9-a82cb33a5c68" providerId="ADAL" clId="{EDF80CBF-7E09-480E-8ED6-1387ED2EACA7}" dt="2026-03-06T14:49:27.829" v="1486" actId="1076"/>
          <ac:spMkLst>
            <pc:docMk/>
            <pc:sldMk cId="1629443316" sldId="2147472414"/>
            <ac:spMk id="10" creationId="{C9BED228-7AC0-C704-CDF2-CD44711EB42F}"/>
          </ac:spMkLst>
        </pc:spChg>
        <pc:spChg chg="add mod">
          <ac:chgData name="Sarah Perrin-Mathieu" userId="0fe9517d-2065-4575-8bb9-a82cb33a5c68" providerId="ADAL" clId="{EDF80CBF-7E09-480E-8ED6-1387ED2EACA7}" dt="2026-03-10T09:54:08.302" v="1522" actId="20577"/>
          <ac:spMkLst>
            <pc:docMk/>
            <pc:sldMk cId="1629443316" sldId="2147472414"/>
            <ac:spMk id="12" creationId="{1D398B2D-B8A1-52F8-73CA-FD61110ED00B}"/>
          </ac:spMkLst>
        </pc:spChg>
        <pc:spChg chg="add mod">
          <ac:chgData name="Sarah Perrin-Mathieu" userId="0fe9517d-2065-4575-8bb9-a82cb33a5c68" providerId="ADAL" clId="{EDF80CBF-7E09-480E-8ED6-1387ED2EACA7}" dt="2026-03-06T14:49:22.394" v="1485" actId="1076"/>
          <ac:spMkLst>
            <pc:docMk/>
            <pc:sldMk cId="1629443316" sldId="2147472414"/>
            <ac:spMk id="13" creationId="{6FA9C89E-20DB-5C4A-3C77-D82C3A1B9260}"/>
          </ac:spMkLst>
        </pc:spChg>
      </pc:sldChg>
    </pc:docChg>
  </pc:docChgLst>
  <pc:docChgLst>
    <pc:chgData name="Timothé Bayart" userId="b6db6134-f8f3-4b99-bdb8-a6f65136c006" providerId="ADAL" clId="{18C493AE-0004-4B32-8CDF-4B6E8B36E8E3}"/>
    <pc:docChg chg="custSel modSld">
      <pc:chgData name="Timothé Bayart" userId="b6db6134-f8f3-4b99-bdb8-a6f65136c006" providerId="ADAL" clId="{18C493AE-0004-4B32-8CDF-4B6E8B36E8E3}" dt="2026-03-10T15:27:58.538" v="296" actId="20577"/>
      <pc:docMkLst>
        <pc:docMk/>
      </pc:docMkLst>
      <pc:sldChg chg="addSp delSp modSp mod">
        <pc:chgData name="Timothé Bayart" userId="b6db6134-f8f3-4b99-bdb8-a6f65136c006" providerId="ADAL" clId="{18C493AE-0004-4B32-8CDF-4B6E8B36E8E3}" dt="2026-03-10T15:27:58.538" v="296" actId="20577"/>
        <pc:sldMkLst>
          <pc:docMk/>
          <pc:sldMk cId="277264028" sldId="2139120614"/>
        </pc:sldMkLst>
        <pc:spChg chg="del mod">
          <ac:chgData name="Timothé Bayart" userId="b6db6134-f8f3-4b99-bdb8-a6f65136c006" providerId="ADAL" clId="{18C493AE-0004-4B32-8CDF-4B6E8B36E8E3}" dt="2026-03-10T15:13:44.134" v="209" actId="478"/>
          <ac:spMkLst>
            <pc:docMk/>
            <pc:sldMk cId="277264028" sldId="2139120614"/>
            <ac:spMk id="3" creationId="{D143E008-7B27-88F3-D4F8-58BDA09F2098}"/>
          </ac:spMkLst>
        </pc:spChg>
        <pc:spChg chg="mod">
          <ac:chgData name="Timothé Bayart" userId="b6db6134-f8f3-4b99-bdb8-a6f65136c006" providerId="ADAL" clId="{18C493AE-0004-4B32-8CDF-4B6E8B36E8E3}" dt="2026-03-10T15:22:34.178" v="287" actId="1076"/>
          <ac:spMkLst>
            <pc:docMk/>
            <pc:sldMk cId="277264028" sldId="2139120614"/>
            <ac:spMk id="9" creationId="{85CB4ADC-98B0-6EA7-3F87-CF75765DD078}"/>
          </ac:spMkLst>
        </pc:spChg>
        <pc:spChg chg="add mod">
          <ac:chgData name="Timothé Bayart" userId="b6db6134-f8f3-4b99-bdb8-a6f65136c006" providerId="ADAL" clId="{18C493AE-0004-4B32-8CDF-4B6E8B36E8E3}" dt="2026-03-10T15:21:41.182" v="251" actId="1076"/>
          <ac:spMkLst>
            <pc:docMk/>
            <pc:sldMk cId="277264028" sldId="2139120614"/>
            <ac:spMk id="17" creationId="{5E4C518C-48E2-8471-ECC7-DF2695F59CC6}"/>
          </ac:spMkLst>
        </pc:spChg>
        <pc:spChg chg="add mod">
          <ac:chgData name="Timothé Bayart" userId="b6db6134-f8f3-4b99-bdb8-a6f65136c006" providerId="ADAL" clId="{18C493AE-0004-4B32-8CDF-4B6E8B36E8E3}" dt="2026-03-10T15:27:58.538" v="296" actId="20577"/>
          <ac:spMkLst>
            <pc:docMk/>
            <pc:sldMk cId="277264028" sldId="2139120614"/>
            <ac:spMk id="21" creationId="{CCEC4353-FED0-95A0-CC82-F32978DCD228}"/>
          </ac:spMkLst>
        </pc:spChg>
        <pc:spChg chg="mod">
          <ac:chgData name="Timothé Bayart" userId="b6db6134-f8f3-4b99-bdb8-a6f65136c006" providerId="ADAL" clId="{18C493AE-0004-4B32-8CDF-4B6E8B36E8E3}" dt="2026-03-10T15:01:21.932" v="33" actId="6549"/>
          <ac:spMkLst>
            <pc:docMk/>
            <pc:sldMk cId="277264028" sldId="2139120614"/>
            <ac:spMk id="48" creationId="{5C685B3A-A5B6-85EE-C3FB-B27CAE10EA9B}"/>
          </ac:spMkLst>
        </pc:spChg>
        <pc:spChg chg="mod">
          <ac:chgData name="Timothé Bayart" userId="b6db6134-f8f3-4b99-bdb8-a6f65136c006" providerId="ADAL" clId="{18C493AE-0004-4B32-8CDF-4B6E8B36E8E3}" dt="2026-03-10T15:02:00.227" v="60" actId="20577"/>
          <ac:spMkLst>
            <pc:docMk/>
            <pc:sldMk cId="277264028" sldId="2139120614"/>
            <ac:spMk id="53" creationId="{381F7DBF-34E8-6B17-D615-09D064700CA2}"/>
          </ac:spMkLst>
        </pc:spChg>
        <pc:spChg chg="mod">
          <ac:chgData name="Timothé Bayart" userId="b6db6134-f8f3-4b99-bdb8-a6f65136c006" providerId="ADAL" clId="{18C493AE-0004-4B32-8CDF-4B6E8B36E8E3}" dt="2026-03-10T15:08:44.873" v="74" actId="20577"/>
          <ac:spMkLst>
            <pc:docMk/>
            <pc:sldMk cId="277264028" sldId="2139120614"/>
            <ac:spMk id="57" creationId="{E457CB0D-D50B-448B-6EB6-515C9092CE06}"/>
          </ac:spMkLst>
        </pc:spChg>
        <pc:spChg chg="mod">
          <ac:chgData name="Timothé Bayart" userId="b6db6134-f8f3-4b99-bdb8-a6f65136c006" providerId="ADAL" clId="{18C493AE-0004-4B32-8CDF-4B6E8B36E8E3}" dt="2026-03-10T15:01:36.217" v="40" actId="20577"/>
          <ac:spMkLst>
            <pc:docMk/>
            <pc:sldMk cId="277264028" sldId="2139120614"/>
            <ac:spMk id="61" creationId="{C2D01A5D-B9B2-13C6-7361-A43CD686E32D}"/>
          </ac:spMkLst>
        </pc:spChg>
        <pc:graphicFrameChg chg="del mod">
          <ac:chgData name="Timothé Bayart" userId="b6db6134-f8f3-4b99-bdb8-a6f65136c006" providerId="ADAL" clId="{18C493AE-0004-4B32-8CDF-4B6E8B36E8E3}" dt="2026-03-10T15:18:59.338" v="225" actId="478"/>
          <ac:graphicFrameMkLst>
            <pc:docMk/>
            <pc:sldMk cId="277264028" sldId="2139120614"/>
            <ac:graphicFrameMk id="4" creationId="{037349A8-7428-1F57-A8D5-7968B16BF45D}"/>
          </ac:graphicFrameMkLst>
        </pc:graphicFrameChg>
        <pc:graphicFrameChg chg="add del">
          <ac:chgData name="Timothé Bayart" userId="b6db6134-f8f3-4b99-bdb8-a6f65136c006" providerId="ADAL" clId="{18C493AE-0004-4B32-8CDF-4B6E8B36E8E3}" dt="2026-03-10T15:08:59.503" v="78" actId="478"/>
          <ac:graphicFrameMkLst>
            <pc:docMk/>
            <pc:sldMk cId="277264028" sldId="2139120614"/>
            <ac:graphicFrameMk id="13" creationId="{5C3F52FD-0E87-3F86-7347-2B4EED0967F7}"/>
          </ac:graphicFrameMkLst>
        </pc:graphicFrameChg>
        <pc:graphicFrameChg chg="add mod">
          <ac:chgData name="Timothé Bayart" userId="b6db6134-f8f3-4b99-bdb8-a6f65136c006" providerId="ADAL" clId="{18C493AE-0004-4B32-8CDF-4B6E8B36E8E3}" dt="2026-03-10T15:21:36.065" v="250" actId="1076"/>
          <ac:graphicFrameMkLst>
            <pc:docMk/>
            <pc:sldMk cId="277264028" sldId="2139120614"/>
            <ac:graphicFrameMk id="16" creationId="{E8122B3C-1BF4-5925-9FA6-4AB1F355F2A5}"/>
          </ac:graphicFrameMkLst>
        </pc:graphicFrameChg>
        <pc:graphicFrameChg chg="add mod">
          <ac:chgData name="Timothé Bayart" userId="b6db6134-f8f3-4b99-bdb8-a6f65136c006" providerId="ADAL" clId="{18C493AE-0004-4B32-8CDF-4B6E8B36E8E3}" dt="2026-03-10T15:22:52.364" v="290" actId="113"/>
          <ac:graphicFrameMkLst>
            <pc:docMk/>
            <pc:sldMk cId="277264028" sldId="2139120614"/>
            <ac:graphicFrameMk id="20" creationId="{16802B47-E844-3E08-44ED-238961AE322F}"/>
          </ac:graphicFrameMkLst>
        </pc:graphicFrameChg>
        <pc:picChg chg="add del mod">
          <ac:chgData name="Timothé Bayart" userId="b6db6134-f8f3-4b99-bdb8-a6f65136c006" providerId="ADAL" clId="{18C493AE-0004-4B32-8CDF-4B6E8B36E8E3}" dt="2026-03-10T15:10:02.089" v="93" actId="478"/>
          <ac:picMkLst>
            <pc:docMk/>
            <pc:sldMk cId="277264028" sldId="2139120614"/>
            <ac:picMk id="12" creationId="{7259AE10-D504-1290-D5DF-5F2BF3BFD90F}"/>
          </ac:picMkLst>
        </pc:picChg>
      </pc:sldChg>
    </pc:docChg>
  </pc:docChgLst>
  <pc:docChgLst>
    <pc:chgData name="Coralie Paris" userId="4f683fc8-e777-40b5-abf7-04719e58533e" providerId="ADAL" clId="{E446D2A1-612C-47FA-B61A-53D2AC985E68}"/>
    <pc:docChg chg="undo custSel addSld delSld modSld sldOrd">
      <pc:chgData name="Coralie Paris" userId="4f683fc8-e777-40b5-abf7-04719e58533e" providerId="ADAL" clId="{E446D2A1-612C-47FA-B61A-53D2AC985E68}" dt="2026-03-09T13:47:32.750" v="1194" actId="1076"/>
      <pc:docMkLst>
        <pc:docMk/>
      </pc:docMkLst>
      <pc:sldChg chg="addSp delSp modSp add mod setBg modNotesTx">
        <pc:chgData name="Coralie Paris" userId="4f683fc8-e777-40b5-abf7-04719e58533e" providerId="ADAL" clId="{E446D2A1-612C-47FA-B61A-53D2AC985E68}" dt="2026-03-09T13:01:56.643" v="604" actId="255"/>
        <pc:sldMkLst>
          <pc:docMk/>
          <pc:sldMk cId="0" sldId="257"/>
        </pc:sldMkLst>
        <pc:spChg chg="mod">
          <ac:chgData name="Coralie Paris" userId="4f683fc8-e777-40b5-abf7-04719e58533e" providerId="ADAL" clId="{E446D2A1-612C-47FA-B61A-53D2AC985E68}" dt="2026-03-09T13:01:56.643" v="604" actId="255"/>
          <ac:spMkLst>
            <pc:docMk/>
            <pc:sldMk cId="0" sldId="257"/>
            <ac:spMk id="7" creationId="{00000000-0000-0000-0000-000000000000}"/>
          </ac:spMkLst>
        </pc:spChg>
        <pc:spChg chg="mod topLvl">
          <ac:chgData name="Coralie Paris" userId="4f683fc8-e777-40b5-abf7-04719e58533e" providerId="ADAL" clId="{E446D2A1-612C-47FA-B61A-53D2AC985E68}" dt="2026-03-06T15:07:48.313" v="96" actId="165"/>
          <ac:spMkLst>
            <pc:docMk/>
            <pc:sldMk cId="0" sldId="257"/>
            <ac:spMk id="151" creationId="{BE77B998-E383-B666-0035-2BE9BC78278E}"/>
          </ac:spMkLst>
        </pc:spChg>
        <pc:spChg chg="mod">
          <ac:chgData name="Coralie Paris" userId="4f683fc8-e777-40b5-abf7-04719e58533e" providerId="ADAL" clId="{E446D2A1-612C-47FA-B61A-53D2AC985E68}" dt="2026-03-06T15:20:25.380" v="167" actId="692"/>
          <ac:spMkLst>
            <pc:docMk/>
            <pc:sldMk cId="0" sldId="257"/>
            <ac:spMk id="152" creationId="{4AB416AA-6042-27E3-C31B-B9952C4755AB}"/>
          </ac:spMkLst>
        </pc:spChg>
        <pc:spChg chg="add del">
          <ac:chgData name="Coralie Paris" userId="4f683fc8-e777-40b5-abf7-04719e58533e" providerId="ADAL" clId="{E446D2A1-612C-47FA-B61A-53D2AC985E68}" dt="2026-03-06T15:20:51.742" v="169" actId="478"/>
          <ac:spMkLst>
            <pc:docMk/>
            <pc:sldMk cId="0" sldId="257"/>
            <ac:spMk id="153" creationId="{00000000-0000-0000-0000-000000000000}"/>
          </ac:spMkLst>
        </pc:spChg>
        <pc:spChg chg="mod">
          <ac:chgData name="Coralie Paris" userId="4f683fc8-e777-40b5-abf7-04719e58533e" providerId="ADAL" clId="{E446D2A1-612C-47FA-B61A-53D2AC985E68}" dt="2026-03-06T15:09:39.697" v="115" actId="14100"/>
          <ac:spMkLst>
            <pc:docMk/>
            <pc:sldMk cId="0" sldId="257"/>
            <ac:spMk id="171" creationId="{B39CE757-EABD-D4DA-4230-938196510D04}"/>
          </ac:spMkLst>
        </pc:spChg>
        <pc:spChg chg="mod topLvl">
          <ac:chgData name="Coralie Paris" userId="4f683fc8-e777-40b5-abf7-04719e58533e" providerId="ADAL" clId="{E446D2A1-612C-47FA-B61A-53D2AC985E68}" dt="2026-03-06T15:07:48.313" v="96" actId="165"/>
          <ac:spMkLst>
            <pc:docMk/>
            <pc:sldMk cId="0" sldId="257"/>
            <ac:spMk id="174" creationId="{83E761D3-DF1F-F5BF-70FE-A750D1B26BC3}"/>
          </ac:spMkLst>
        </pc:spChg>
        <pc:spChg chg="mod">
          <ac:chgData name="Coralie Paris" userId="4f683fc8-e777-40b5-abf7-04719e58533e" providerId="ADAL" clId="{E446D2A1-612C-47FA-B61A-53D2AC985E68}" dt="2026-03-06T15:14:28.496" v="148" actId="164"/>
          <ac:spMkLst>
            <pc:docMk/>
            <pc:sldMk cId="0" sldId="257"/>
            <ac:spMk id="182" creationId="{AFBCC5EE-E8B9-EC5E-36AB-98F9655CBFCF}"/>
          </ac:spMkLst>
        </pc:spChg>
        <pc:spChg chg="mod">
          <ac:chgData name="Coralie Paris" userId="4f683fc8-e777-40b5-abf7-04719e58533e" providerId="ADAL" clId="{E446D2A1-612C-47FA-B61A-53D2AC985E68}" dt="2026-03-06T15:14:28.496" v="148" actId="164"/>
          <ac:spMkLst>
            <pc:docMk/>
            <pc:sldMk cId="0" sldId="257"/>
            <ac:spMk id="193" creationId="{0A674115-8FB5-3CDB-C600-AFF71BC571EB}"/>
          </ac:spMkLst>
        </pc:spChg>
        <pc:spChg chg="mod">
          <ac:chgData name="Coralie Paris" userId="4f683fc8-e777-40b5-abf7-04719e58533e" providerId="ADAL" clId="{E446D2A1-612C-47FA-B61A-53D2AC985E68}" dt="2026-03-06T15:09:56.918" v="117" actId="14100"/>
          <ac:spMkLst>
            <pc:docMk/>
            <pc:sldMk cId="0" sldId="257"/>
            <ac:spMk id="204" creationId="{182DE72C-0EE5-69E2-0608-0486D3EE7149}"/>
          </ac:spMkLst>
        </pc:spChg>
        <pc:spChg chg="mod">
          <ac:chgData name="Coralie Paris" userId="4f683fc8-e777-40b5-abf7-04719e58533e" providerId="ADAL" clId="{E446D2A1-612C-47FA-B61A-53D2AC985E68}" dt="2026-03-06T15:14:28.496" v="148" actId="164"/>
          <ac:spMkLst>
            <pc:docMk/>
            <pc:sldMk cId="0" sldId="257"/>
            <ac:spMk id="215" creationId="{D5B420EB-B016-15CD-243A-1511897AFF6B}"/>
          </ac:spMkLst>
        </pc:spChg>
        <pc:spChg chg="mod">
          <ac:chgData name="Coralie Paris" userId="4f683fc8-e777-40b5-abf7-04719e58533e" providerId="ADAL" clId="{E446D2A1-612C-47FA-B61A-53D2AC985E68}" dt="2026-03-06T15:14:28.496" v="148" actId="164"/>
          <ac:spMkLst>
            <pc:docMk/>
            <pc:sldMk cId="0" sldId="257"/>
            <ac:spMk id="218" creationId="{00B5CDCB-8425-126D-12C2-A4879F2D240C}"/>
          </ac:spMkLst>
        </pc:spChg>
        <pc:spChg chg="mod topLvl">
          <ac:chgData name="Coralie Paris" userId="4f683fc8-e777-40b5-abf7-04719e58533e" providerId="ADAL" clId="{E446D2A1-612C-47FA-B61A-53D2AC985E68}" dt="2026-03-06T15:07:48.313" v="96" actId="165"/>
          <ac:spMkLst>
            <pc:docMk/>
            <pc:sldMk cId="0" sldId="257"/>
            <ac:spMk id="227" creationId="{06645AD9-3F90-440E-7BB4-1DE822740CEB}"/>
          </ac:spMkLst>
        </pc:spChg>
        <pc:spChg chg="mod">
          <ac:chgData name="Coralie Paris" userId="4f683fc8-e777-40b5-abf7-04719e58533e" providerId="ADAL" clId="{E446D2A1-612C-47FA-B61A-53D2AC985E68}" dt="2026-03-06T15:19:35.014" v="164" actId="207"/>
          <ac:spMkLst>
            <pc:docMk/>
            <pc:sldMk cId="0" sldId="257"/>
            <ac:spMk id="230" creationId="{A1403366-8892-C788-B366-C5C2E42C5C61}"/>
          </ac:spMkLst>
        </pc:spChg>
        <pc:spChg chg="mod">
          <ac:chgData name="Coralie Paris" userId="4f683fc8-e777-40b5-abf7-04719e58533e" providerId="ADAL" clId="{E446D2A1-612C-47FA-B61A-53D2AC985E68}" dt="2026-03-06T15:10:11.766" v="119" actId="14100"/>
          <ac:spMkLst>
            <pc:docMk/>
            <pc:sldMk cId="0" sldId="257"/>
            <ac:spMk id="237" creationId="{1B6DC79B-074F-81C2-2C6C-2B5F6763857A}"/>
          </ac:spMkLst>
        </pc:spChg>
        <pc:spChg chg="mod">
          <ac:chgData name="Coralie Paris" userId="4f683fc8-e777-40b5-abf7-04719e58533e" providerId="ADAL" clId="{E446D2A1-612C-47FA-B61A-53D2AC985E68}" dt="2026-03-06T15:14:28.496" v="148" actId="164"/>
          <ac:spMkLst>
            <pc:docMk/>
            <pc:sldMk cId="0" sldId="257"/>
            <ac:spMk id="240" creationId="{62B8533A-77F9-E413-886D-217B85D9A55D}"/>
          </ac:spMkLst>
        </pc:spChg>
        <pc:spChg chg="mod">
          <ac:chgData name="Coralie Paris" userId="4f683fc8-e777-40b5-abf7-04719e58533e" providerId="ADAL" clId="{E446D2A1-612C-47FA-B61A-53D2AC985E68}" dt="2026-03-06T15:14:28.496" v="148" actId="164"/>
          <ac:spMkLst>
            <pc:docMk/>
            <pc:sldMk cId="0" sldId="257"/>
            <ac:spMk id="248" creationId="{8DE2C2DE-A067-4CCC-130E-5E66CFEF51BE}"/>
          </ac:spMkLst>
        </pc:spChg>
        <pc:spChg chg="mod">
          <ac:chgData name="Coralie Paris" userId="4f683fc8-e777-40b5-abf7-04719e58533e" providerId="ADAL" clId="{E446D2A1-612C-47FA-B61A-53D2AC985E68}" dt="2026-03-06T15:14:28.496" v="148" actId="164"/>
          <ac:spMkLst>
            <pc:docMk/>
            <pc:sldMk cId="0" sldId="257"/>
            <ac:spMk id="251" creationId="{F6DD017B-A418-7DDA-D470-9CF79D8A7E3F}"/>
          </ac:spMkLst>
        </pc:spChg>
        <pc:spChg chg="mod">
          <ac:chgData name="Coralie Paris" userId="4f683fc8-e777-40b5-abf7-04719e58533e" providerId="ADAL" clId="{E446D2A1-612C-47FA-B61A-53D2AC985E68}" dt="2026-03-06T15:10:41.685" v="124" actId="14100"/>
          <ac:spMkLst>
            <pc:docMk/>
            <pc:sldMk cId="0" sldId="257"/>
            <ac:spMk id="259" creationId="{A975C553-F5E5-6522-74C3-81635F371229}"/>
          </ac:spMkLst>
        </pc:spChg>
        <pc:spChg chg="mod">
          <ac:chgData name="Coralie Paris" userId="4f683fc8-e777-40b5-abf7-04719e58533e" providerId="ADAL" clId="{E446D2A1-612C-47FA-B61A-53D2AC985E68}" dt="2026-03-06T15:14:28.496" v="148" actId="164"/>
          <ac:spMkLst>
            <pc:docMk/>
            <pc:sldMk cId="0" sldId="257"/>
            <ac:spMk id="260" creationId="{04D49E9D-A88C-25C7-1335-A53757B8E86A}"/>
          </ac:spMkLst>
        </pc:spChg>
        <pc:spChg chg="mod topLvl">
          <ac:chgData name="Coralie Paris" userId="4f683fc8-e777-40b5-abf7-04719e58533e" providerId="ADAL" clId="{E446D2A1-612C-47FA-B61A-53D2AC985E68}" dt="2026-03-06T15:14:28.496" v="148" actId="164"/>
          <ac:spMkLst>
            <pc:docMk/>
            <pc:sldMk cId="0" sldId="257"/>
            <ac:spMk id="262" creationId="{A7A39DE9-926F-1544-F658-DA144E7BCE83}"/>
          </ac:spMkLst>
        </pc:spChg>
        <pc:spChg chg="mod">
          <ac:chgData name="Coralie Paris" userId="4f683fc8-e777-40b5-abf7-04719e58533e" providerId="ADAL" clId="{E446D2A1-612C-47FA-B61A-53D2AC985E68}" dt="2026-03-06T15:14:08.126" v="147" actId="692"/>
          <ac:spMkLst>
            <pc:docMk/>
            <pc:sldMk cId="0" sldId="257"/>
            <ac:spMk id="270" creationId="{D3BA33FE-3684-26A0-E9D1-6788AFB5EA6E}"/>
          </ac:spMkLst>
        </pc:spChg>
        <pc:spChg chg="mod">
          <ac:chgData name="Coralie Paris" userId="4f683fc8-e777-40b5-abf7-04719e58533e" providerId="ADAL" clId="{E446D2A1-612C-47FA-B61A-53D2AC985E68}" dt="2026-03-06T15:14:28.496" v="148" actId="164"/>
          <ac:spMkLst>
            <pc:docMk/>
            <pc:sldMk cId="0" sldId="257"/>
            <ac:spMk id="271" creationId="{B2A8E5A7-6A69-7322-F578-D080DDC9CCD4}"/>
          </ac:spMkLst>
        </pc:spChg>
        <pc:spChg chg="add del">
          <ac:chgData name="Coralie Paris" userId="4f683fc8-e777-40b5-abf7-04719e58533e" providerId="ADAL" clId="{E446D2A1-612C-47FA-B61A-53D2AC985E68}" dt="2026-03-06T15:11:28.615" v="132" actId="478"/>
          <ac:spMkLst>
            <pc:docMk/>
            <pc:sldMk cId="0" sldId="257"/>
            <ac:spMk id="273" creationId="{12B08A0F-76F8-9664-0EC6-0136CD205FEA}"/>
          </ac:spMkLst>
        </pc:spChg>
        <pc:spChg chg="add">
          <ac:chgData name="Coralie Paris" userId="4f683fc8-e777-40b5-abf7-04719e58533e" providerId="ADAL" clId="{E446D2A1-612C-47FA-B61A-53D2AC985E68}" dt="2026-03-06T15:13:11.549" v="143" actId="11529"/>
          <ac:spMkLst>
            <pc:docMk/>
            <pc:sldMk cId="0" sldId="257"/>
            <ac:spMk id="283" creationId="{043F5840-242D-6029-A7EC-AE14289A2119}"/>
          </ac:spMkLst>
        </pc:spChg>
        <pc:spChg chg="add mod">
          <ac:chgData name="Coralie Paris" userId="4f683fc8-e777-40b5-abf7-04719e58533e" providerId="ADAL" clId="{E446D2A1-612C-47FA-B61A-53D2AC985E68}" dt="2026-03-06T15:17:13.847" v="153"/>
          <ac:spMkLst>
            <pc:docMk/>
            <pc:sldMk cId="0" sldId="257"/>
            <ac:spMk id="286" creationId="{358E3EA1-F3BB-4591-D405-91D860C18976}"/>
          </ac:spMkLst>
        </pc:spChg>
        <pc:spChg chg="add mod">
          <ac:chgData name="Coralie Paris" userId="4f683fc8-e777-40b5-abf7-04719e58533e" providerId="ADAL" clId="{E446D2A1-612C-47FA-B61A-53D2AC985E68}" dt="2026-03-06T15:17:13.847" v="153"/>
          <ac:spMkLst>
            <pc:docMk/>
            <pc:sldMk cId="0" sldId="257"/>
            <ac:spMk id="287" creationId="{51BCF342-5C02-191C-124F-52DA9BA91A63}"/>
          </ac:spMkLst>
        </pc:spChg>
        <pc:spChg chg="add mod">
          <ac:chgData name="Coralie Paris" userId="4f683fc8-e777-40b5-abf7-04719e58533e" providerId="ADAL" clId="{E446D2A1-612C-47FA-B61A-53D2AC985E68}" dt="2026-03-06T15:17:13.847" v="153"/>
          <ac:spMkLst>
            <pc:docMk/>
            <pc:sldMk cId="0" sldId="257"/>
            <ac:spMk id="288" creationId="{1CC43727-3359-AD39-FE46-07210BFDF192}"/>
          </ac:spMkLst>
        </pc:spChg>
        <pc:spChg chg="add mod">
          <ac:chgData name="Coralie Paris" userId="4f683fc8-e777-40b5-abf7-04719e58533e" providerId="ADAL" clId="{E446D2A1-612C-47FA-B61A-53D2AC985E68}" dt="2026-03-06T15:17:13.847" v="153"/>
          <ac:spMkLst>
            <pc:docMk/>
            <pc:sldMk cId="0" sldId="257"/>
            <ac:spMk id="289" creationId="{78DAF3FA-FC75-EE4F-6372-5698B15A6BE7}"/>
          </ac:spMkLst>
        </pc:spChg>
        <pc:spChg chg="add mod">
          <ac:chgData name="Coralie Paris" userId="4f683fc8-e777-40b5-abf7-04719e58533e" providerId="ADAL" clId="{E446D2A1-612C-47FA-B61A-53D2AC985E68}" dt="2026-03-06T15:17:13.847" v="153"/>
          <ac:spMkLst>
            <pc:docMk/>
            <pc:sldMk cId="0" sldId="257"/>
            <ac:spMk id="290" creationId="{B08B245D-F021-4562-315E-6245AC0C57FD}"/>
          </ac:spMkLst>
        </pc:spChg>
        <pc:spChg chg="add mod">
          <ac:chgData name="Coralie Paris" userId="4f683fc8-e777-40b5-abf7-04719e58533e" providerId="ADAL" clId="{E446D2A1-612C-47FA-B61A-53D2AC985E68}" dt="2026-03-06T15:19:12.203" v="163" actId="255"/>
          <ac:spMkLst>
            <pc:docMk/>
            <pc:sldMk cId="0" sldId="257"/>
            <ac:spMk id="291" creationId="{D5E98DFF-B619-266A-2598-436877209E30}"/>
          </ac:spMkLst>
        </pc:spChg>
        <pc:spChg chg="add mod">
          <ac:chgData name="Coralie Paris" userId="4f683fc8-e777-40b5-abf7-04719e58533e" providerId="ADAL" clId="{E446D2A1-612C-47FA-B61A-53D2AC985E68}" dt="2026-03-06T15:18:57.031" v="162" actId="207"/>
          <ac:spMkLst>
            <pc:docMk/>
            <pc:sldMk cId="0" sldId="257"/>
            <ac:spMk id="292" creationId="{FB38CEE2-0623-EB59-F8B9-527F8ADE33D9}"/>
          </ac:spMkLst>
        </pc:spChg>
        <pc:spChg chg="add mod">
          <ac:chgData name="Coralie Paris" userId="4f683fc8-e777-40b5-abf7-04719e58533e" providerId="ADAL" clId="{E446D2A1-612C-47FA-B61A-53D2AC985E68}" dt="2026-03-06T15:18:57.031" v="162" actId="207"/>
          <ac:spMkLst>
            <pc:docMk/>
            <pc:sldMk cId="0" sldId="257"/>
            <ac:spMk id="293" creationId="{29B1BB3C-D4B9-9AD2-0D7B-01D851CDD2E5}"/>
          </ac:spMkLst>
        </pc:spChg>
        <pc:spChg chg="add mod">
          <ac:chgData name="Coralie Paris" userId="4f683fc8-e777-40b5-abf7-04719e58533e" providerId="ADAL" clId="{E446D2A1-612C-47FA-B61A-53D2AC985E68}" dt="2026-03-06T15:18:57.031" v="162" actId="207"/>
          <ac:spMkLst>
            <pc:docMk/>
            <pc:sldMk cId="0" sldId="257"/>
            <ac:spMk id="294" creationId="{4D29408E-8769-780F-1DF9-E914237DDD80}"/>
          </ac:spMkLst>
        </pc:spChg>
        <pc:spChg chg="add mod">
          <ac:chgData name="Coralie Paris" userId="4f683fc8-e777-40b5-abf7-04719e58533e" providerId="ADAL" clId="{E446D2A1-612C-47FA-B61A-53D2AC985E68}" dt="2026-03-06T15:18:57.031" v="162" actId="207"/>
          <ac:spMkLst>
            <pc:docMk/>
            <pc:sldMk cId="0" sldId="257"/>
            <ac:spMk id="295" creationId="{8AF7E38E-3805-D441-E1E3-696F2B78D982}"/>
          </ac:spMkLst>
        </pc:spChg>
        <pc:spChg chg="add mod">
          <ac:chgData name="Coralie Paris" userId="4f683fc8-e777-40b5-abf7-04719e58533e" providerId="ADAL" clId="{E446D2A1-612C-47FA-B61A-53D2AC985E68}" dt="2026-03-06T15:18:57.031" v="162" actId="207"/>
          <ac:spMkLst>
            <pc:docMk/>
            <pc:sldMk cId="0" sldId="257"/>
            <ac:spMk id="296" creationId="{A87C940F-28E4-F185-15DC-78AD5B94D987}"/>
          </ac:spMkLst>
        </pc:spChg>
      </pc:sldChg>
      <pc:sldChg chg="addSp delSp modSp add mod modNotesTx">
        <pc:chgData name="Coralie Paris" userId="4f683fc8-e777-40b5-abf7-04719e58533e" providerId="ADAL" clId="{E446D2A1-612C-47FA-B61A-53D2AC985E68}" dt="2026-03-09T13:47:32.750" v="1194" actId="1076"/>
        <pc:sldMkLst>
          <pc:docMk/>
          <pc:sldMk cId="2850393001" sldId="354"/>
        </pc:sldMkLst>
        <pc:spChg chg="ord">
          <ac:chgData name="Coralie Paris" userId="4f683fc8-e777-40b5-abf7-04719e58533e" providerId="ADAL" clId="{E446D2A1-612C-47FA-B61A-53D2AC985E68}" dt="2026-03-09T13:08:47.880" v="611" actId="167"/>
          <ac:spMkLst>
            <pc:docMk/>
            <pc:sldMk cId="2850393001" sldId="354"/>
            <ac:spMk id="6" creationId="{93CB8EDA-C9A2-FFA6-4422-9778FBA81994}"/>
          </ac:spMkLst>
        </pc:spChg>
        <pc:spChg chg="mod">
          <ac:chgData name="Coralie Paris" userId="4f683fc8-e777-40b5-abf7-04719e58533e" providerId="ADAL" clId="{E446D2A1-612C-47FA-B61A-53D2AC985E68}" dt="2026-03-09T13:22:00.161" v="740" actId="207"/>
          <ac:spMkLst>
            <pc:docMk/>
            <pc:sldMk cId="2850393001" sldId="354"/>
            <ac:spMk id="13" creationId="{6C8B6A10-A9E2-F1D8-D153-39CAD1D3755E}"/>
          </ac:spMkLst>
        </pc:spChg>
        <pc:spChg chg="mod">
          <ac:chgData name="Coralie Paris" userId="4f683fc8-e777-40b5-abf7-04719e58533e" providerId="ADAL" clId="{E446D2A1-612C-47FA-B61A-53D2AC985E68}" dt="2026-03-09T13:28:17.145" v="742" actId="1076"/>
          <ac:spMkLst>
            <pc:docMk/>
            <pc:sldMk cId="2850393001" sldId="354"/>
            <ac:spMk id="14" creationId="{3F97F6FD-39F8-E849-EB6E-E070FBA22A00}"/>
          </ac:spMkLst>
        </pc:spChg>
        <pc:spChg chg="mod">
          <ac:chgData name="Coralie Paris" userId="4f683fc8-e777-40b5-abf7-04719e58533e" providerId="ADAL" clId="{E446D2A1-612C-47FA-B61A-53D2AC985E68}" dt="2026-03-09T13:21:11.878" v="739" actId="1076"/>
          <ac:spMkLst>
            <pc:docMk/>
            <pc:sldMk cId="2850393001" sldId="354"/>
            <ac:spMk id="16" creationId="{314F4478-54D5-29E3-4D0B-3DE420E0A5F7}"/>
          </ac:spMkLst>
        </pc:spChg>
        <pc:spChg chg="add del mod">
          <ac:chgData name="Coralie Paris" userId="4f683fc8-e777-40b5-abf7-04719e58533e" providerId="ADAL" clId="{E446D2A1-612C-47FA-B61A-53D2AC985E68}" dt="2026-03-09T13:19:47.674" v="736" actId="478"/>
          <ac:spMkLst>
            <pc:docMk/>
            <pc:sldMk cId="2850393001" sldId="354"/>
            <ac:spMk id="17" creationId="{FD63F276-C23B-A9BF-3D48-2FF27CDE559C}"/>
          </ac:spMkLst>
        </pc:spChg>
        <pc:spChg chg="mod">
          <ac:chgData name="Coralie Paris" userId="4f683fc8-e777-40b5-abf7-04719e58533e" providerId="ADAL" clId="{E446D2A1-612C-47FA-B61A-53D2AC985E68}" dt="2026-03-09T13:47:02.350" v="1192" actId="1076"/>
          <ac:spMkLst>
            <pc:docMk/>
            <pc:sldMk cId="2850393001" sldId="354"/>
            <ac:spMk id="19" creationId="{DED8BBD0-8E7B-7340-C032-6E8590942E1C}"/>
          </ac:spMkLst>
        </pc:spChg>
        <pc:spChg chg="mod">
          <ac:chgData name="Coralie Paris" userId="4f683fc8-e777-40b5-abf7-04719e58533e" providerId="ADAL" clId="{E446D2A1-612C-47FA-B61A-53D2AC985E68}" dt="2026-03-09T13:35:37.434" v="826" actId="14100"/>
          <ac:spMkLst>
            <pc:docMk/>
            <pc:sldMk cId="2850393001" sldId="354"/>
            <ac:spMk id="23" creationId="{C3BD94CF-93A9-C6E7-1982-C3317B569159}"/>
          </ac:spMkLst>
        </pc:spChg>
        <pc:spChg chg="mod">
          <ac:chgData name="Coralie Paris" userId="4f683fc8-e777-40b5-abf7-04719e58533e" providerId="ADAL" clId="{E446D2A1-612C-47FA-B61A-53D2AC985E68}" dt="2026-03-09T13:10:15.974" v="615" actId="1076"/>
          <ac:spMkLst>
            <pc:docMk/>
            <pc:sldMk cId="2850393001" sldId="354"/>
            <ac:spMk id="27" creationId="{6BD2B236-02FB-B223-13FC-1FD526BADCC5}"/>
          </ac:spMkLst>
        </pc:spChg>
        <pc:spChg chg="add del mod">
          <ac:chgData name="Coralie Paris" userId="4f683fc8-e777-40b5-abf7-04719e58533e" providerId="ADAL" clId="{E446D2A1-612C-47FA-B61A-53D2AC985E68}" dt="2026-03-09T13:19:52.418" v="737" actId="478"/>
          <ac:spMkLst>
            <pc:docMk/>
            <pc:sldMk cId="2850393001" sldId="354"/>
            <ac:spMk id="42" creationId="{E4173EA0-05BC-64BA-965E-CC0A92BA3886}"/>
          </ac:spMkLst>
        </pc:spChg>
        <pc:spChg chg="add mod">
          <ac:chgData name="Coralie Paris" userId="4f683fc8-e777-40b5-abf7-04719e58533e" providerId="ADAL" clId="{E446D2A1-612C-47FA-B61A-53D2AC985E68}" dt="2026-03-09T13:35:47.511" v="828" actId="1076"/>
          <ac:spMkLst>
            <pc:docMk/>
            <pc:sldMk cId="2850393001" sldId="354"/>
            <ac:spMk id="43" creationId="{826D459B-CC64-80B4-63BA-5F91C0B99D8E}"/>
          </ac:spMkLst>
        </pc:spChg>
        <pc:grpChg chg="ord">
          <ac:chgData name="Coralie Paris" userId="4f683fc8-e777-40b5-abf7-04719e58533e" providerId="ADAL" clId="{E446D2A1-612C-47FA-B61A-53D2AC985E68}" dt="2026-03-09T13:35:22.827" v="825" actId="166"/>
          <ac:grpSpMkLst>
            <pc:docMk/>
            <pc:sldMk cId="2850393001" sldId="354"/>
            <ac:grpSpMk id="20" creationId="{5C6D9B00-EC3E-0717-1E9E-67EDE093D7F7}"/>
          </ac:grpSpMkLst>
        </pc:grpChg>
        <pc:graphicFrameChg chg="mod">
          <ac:chgData name="Coralie Paris" userId="4f683fc8-e777-40b5-abf7-04719e58533e" providerId="ADAL" clId="{E446D2A1-612C-47FA-B61A-53D2AC985E68}" dt="2026-03-09T13:14:16.446" v="616"/>
          <ac:graphicFrameMkLst>
            <pc:docMk/>
            <pc:sldMk cId="2850393001" sldId="354"/>
            <ac:graphicFrameMk id="2" creationId="{5AF94FAB-8E29-45E2-AABF-D518382AFC28}"/>
          </ac:graphicFrameMkLst>
        </pc:graphicFrameChg>
        <pc:picChg chg="add mod">
          <ac:chgData name="Coralie Paris" userId="4f683fc8-e777-40b5-abf7-04719e58533e" providerId="ADAL" clId="{E446D2A1-612C-47FA-B61A-53D2AC985E68}" dt="2026-03-09T13:47:02.350" v="1192" actId="1076"/>
          <ac:picMkLst>
            <pc:docMk/>
            <pc:sldMk cId="2850393001" sldId="354"/>
            <ac:picMk id="1026" creationId="{580D0B55-41B1-E195-FE97-67702CC3B0DC}"/>
          </ac:picMkLst>
        </pc:picChg>
        <pc:picChg chg="add mod">
          <ac:chgData name="Coralie Paris" userId="4f683fc8-e777-40b5-abf7-04719e58533e" providerId="ADAL" clId="{E446D2A1-612C-47FA-B61A-53D2AC985E68}" dt="2026-03-09T13:47:32.750" v="1194" actId="1076"/>
          <ac:picMkLst>
            <pc:docMk/>
            <pc:sldMk cId="2850393001" sldId="354"/>
            <ac:picMk id="1028" creationId="{37367FEB-BBB9-D50C-C078-EB1B2AE67C0B}"/>
          </ac:picMkLst>
        </pc:picChg>
        <pc:cxnChg chg="mod">
          <ac:chgData name="Coralie Paris" userId="4f683fc8-e777-40b5-abf7-04719e58533e" providerId="ADAL" clId="{E446D2A1-612C-47FA-B61A-53D2AC985E68}" dt="2026-03-09T13:07:54.729" v="609" actId="14100"/>
          <ac:cxnSpMkLst>
            <pc:docMk/>
            <pc:sldMk cId="2850393001" sldId="354"/>
            <ac:cxnSpMk id="22" creationId="{FFD78ADE-7326-0ECB-A0EF-6B6C9FAC00E4}"/>
          </ac:cxnSpMkLst>
        </pc:cxnChg>
      </pc:sldChg>
      <pc:sldChg chg="delSp modSp add mod modNotesTx">
        <pc:chgData name="Coralie Paris" userId="4f683fc8-e777-40b5-abf7-04719e58533e" providerId="ADAL" clId="{E446D2A1-612C-47FA-B61A-53D2AC985E68}" dt="2026-03-09T13:45:48.109" v="1189" actId="20577"/>
        <pc:sldMkLst>
          <pc:docMk/>
          <pc:sldMk cId="1086211958" sldId="372"/>
        </pc:sldMkLst>
        <pc:spChg chg="mod">
          <ac:chgData name="Coralie Paris" userId="4f683fc8-e777-40b5-abf7-04719e58533e" providerId="ADAL" clId="{E446D2A1-612C-47FA-B61A-53D2AC985E68}" dt="2026-03-09T13:42:40.210" v="1119" actId="108"/>
          <ac:spMkLst>
            <pc:docMk/>
            <pc:sldMk cId="1086211958" sldId="372"/>
            <ac:spMk id="3" creationId="{4D693CC6-59CF-5A8F-1B91-64D564AF1443}"/>
          </ac:spMkLst>
        </pc:spChg>
        <pc:spChg chg="mod">
          <ac:chgData name="Coralie Paris" userId="4f683fc8-e777-40b5-abf7-04719e58533e" providerId="ADAL" clId="{E446D2A1-612C-47FA-B61A-53D2AC985E68}" dt="2026-03-09T13:39:04.886" v="926" actId="12"/>
          <ac:spMkLst>
            <pc:docMk/>
            <pc:sldMk cId="1086211958" sldId="372"/>
            <ac:spMk id="4" creationId="{BBC1B1E1-C7AE-E06A-3CB5-AC3680C71BF2}"/>
          </ac:spMkLst>
        </pc:spChg>
        <pc:spChg chg="mod">
          <ac:chgData name="Coralie Paris" userId="4f683fc8-e777-40b5-abf7-04719e58533e" providerId="ADAL" clId="{E446D2A1-612C-47FA-B61A-53D2AC985E68}" dt="2026-03-09T13:44:58.220" v="1147" actId="1076"/>
          <ac:spMkLst>
            <pc:docMk/>
            <pc:sldMk cId="1086211958" sldId="372"/>
            <ac:spMk id="6" creationId="{F2E1FBF0-731F-2B13-32C3-51807E38BA5E}"/>
          </ac:spMkLst>
        </pc:spChg>
        <pc:spChg chg="mod">
          <ac:chgData name="Coralie Paris" userId="4f683fc8-e777-40b5-abf7-04719e58533e" providerId="ADAL" clId="{E446D2A1-612C-47FA-B61A-53D2AC985E68}" dt="2026-03-09T13:44:41.841" v="1144" actId="1076"/>
          <ac:spMkLst>
            <pc:docMk/>
            <pc:sldMk cId="1086211958" sldId="372"/>
            <ac:spMk id="7" creationId="{78461DB2-3237-CB0C-FB92-212E05A3FFC5}"/>
          </ac:spMkLst>
        </pc:spChg>
        <pc:spChg chg="mod">
          <ac:chgData name="Coralie Paris" userId="4f683fc8-e777-40b5-abf7-04719e58533e" providerId="ADAL" clId="{E446D2A1-612C-47FA-B61A-53D2AC985E68}" dt="2026-03-09T13:45:11.723" v="1150" actId="1076"/>
          <ac:spMkLst>
            <pc:docMk/>
            <pc:sldMk cId="1086211958" sldId="372"/>
            <ac:spMk id="9" creationId="{4A63251A-9432-18AC-AA85-5A91C389C6CB}"/>
          </ac:spMkLst>
        </pc:spChg>
        <pc:spChg chg="mod">
          <ac:chgData name="Coralie Paris" userId="4f683fc8-e777-40b5-abf7-04719e58533e" providerId="ADAL" clId="{E446D2A1-612C-47FA-B61A-53D2AC985E68}" dt="2026-03-09T13:36:33.381" v="876" actId="20577"/>
          <ac:spMkLst>
            <pc:docMk/>
            <pc:sldMk cId="1086211958" sldId="372"/>
            <ac:spMk id="10" creationId="{A7F57595-C315-1B96-CE62-04937E27631E}"/>
          </ac:spMkLst>
        </pc:spChg>
        <pc:spChg chg="mod">
          <ac:chgData name="Coralie Paris" userId="4f683fc8-e777-40b5-abf7-04719e58533e" providerId="ADAL" clId="{E446D2A1-612C-47FA-B61A-53D2AC985E68}" dt="2026-03-09T13:36:29.972" v="875" actId="20577"/>
          <ac:spMkLst>
            <pc:docMk/>
            <pc:sldMk cId="1086211958" sldId="372"/>
            <ac:spMk id="12" creationId="{EA28017F-4CAF-11B8-4479-33C842986F1F}"/>
          </ac:spMkLst>
        </pc:spChg>
        <pc:spChg chg="mod">
          <ac:chgData name="Coralie Paris" userId="4f683fc8-e777-40b5-abf7-04719e58533e" providerId="ADAL" clId="{E446D2A1-612C-47FA-B61A-53D2AC985E68}" dt="2026-03-09T13:42:54.458" v="1120" actId="108"/>
          <ac:spMkLst>
            <pc:docMk/>
            <pc:sldMk cId="1086211958" sldId="372"/>
            <ac:spMk id="10348" creationId="{00000000-0000-0000-0000-000000000000}"/>
          </ac:spMkLst>
        </pc:spChg>
        <pc:spChg chg="mod">
          <ac:chgData name="Coralie Paris" userId="4f683fc8-e777-40b5-abf7-04719e58533e" providerId="ADAL" clId="{E446D2A1-612C-47FA-B61A-53D2AC985E68}" dt="2026-03-09T13:42:18.748" v="1118" actId="13926"/>
          <ac:spMkLst>
            <pc:docMk/>
            <pc:sldMk cId="1086211958" sldId="372"/>
            <ac:spMk id="10351" creationId="{00000000-0000-0000-0000-000000000000}"/>
          </ac:spMkLst>
        </pc:spChg>
        <pc:spChg chg="mod">
          <ac:chgData name="Coralie Paris" userId="4f683fc8-e777-40b5-abf7-04719e58533e" providerId="ADAL" clId="{E446D2A1-612C-47FA-B61A-53D2AC985E68}" dt="2026-03-09T13:43:03.775" v="1121" actId="108"/>
          <ac:spMkLst>
            <pc:docMk/>
            <pc:sldMk cId="1086211958" sldId="372"/>
            <ac:spMk id="10356" creationId="{00000000-0000-0000-0000-000000000000}"/>
          </ac:spMkLst>
        </pc:spChg>
        <pc:grpChg chg="del">
          <ac:chgData name="Coralie Paris" userId="4f683fc8-e777-40b5-abf7-04719e58533e" providerId="ADAL" clId="{E446D2A1-612C-47FA-B61A-53D2AC985E68}" dt="2026-03-09T13:37:15.683" v="887" actId="478"/>
          <ac:grpSpMkLst>
            <pc:docMk/>
            <pc:sldMk cId="1086211958" sldId="372"/>
            <ac:grpSpMk id="33" creationId="{C8DB5A0C-1BC6-DB53-45E9-822C021E7889}"/>
          </ac:grpSpMkLst>
        </pc:grpChg>
        <pc:grpChg chg="del">
          <ac:chgData name="Coralie Paris" userId="4f683fc8-e777-40b5-abf7-04719e58533e" providerId="ADAL" clId="{E446D2A1-612C-47FA-B61A-53D2AC985E68}" dt="2026-03-09T13:36:49.198" v="879" actId="478"/>
          <ac:grpSpMkLst>
            <pc:docMk/>
            <pc:sldMk cId="1086211958" sldId="372"/>
            <ac:grpSpMk id="34" creationId="{E93C1291-095A-5BC4-DBAB-5A97BC024905}"/>
          </ac:grpSpMkLst>
        </pc:grpChg>
        <pc:grpChg chg="del">
          <ac:chgData name="Coralie Paris" userId="4f683fc8-e777-40b5-abf7-04719e58533e" providerId="ADAL" clId="{E446D2A1-612C-47FA-B61A-53D2AC985E68}" dt="2026-03-09T13:36:50.504" v="880" actId="478"/>
          <ac:grpSpMkLst>
            <pc:docMk/>
            <pc:sldMk cId="1086211958" sldId="372"/>
            <ac:grpSpMk id="35" creationId="{87C91000-98E5-EDCE-B375-4376DA740E5A}"/>
          </ac:grpSpMkLst>
        </pc:grpChg>
        <pc:grpChg chg="del">
          <ac:chgData name="Coralie Paris" userId="4f683fc8-e777-40b5-abf7-04719e58533e" providerId="ADAL" clId="{E446D2A1-612C-47FA-B61A-53D2AC985E68}" dt="2026-03-09T13:36:51.892" v="881" actId="478"/>
          <ac:grpSpMkLst>
            <pc:docMk/>
            <pc:sldMk cId="1086211958" sldId="372"/>
            <ac:grpSpMk id="36" creationId="{6B32F7A6-0469-8264-92F4-3451937012BA}"/>
          </ac:grpSpMkLst>
        </pc:grpChg>
        <pc:grpChg chg="del">
          <ac:chgData name="Coralie Paris" userId="4f683fc8-e777-40b5-abf7-04719e58533e" providerId="ADAL" clId="{E446D2A1-612C-47FA-B61A-53D2AC985E68}" dt="2026-03-09T13:36:45.843" v="877" actId="478"/>
          <ac:grpSpMkLst>
            <pc:docMk/>
            <pc:sldMk cId="1086211958" sldId="372"/>
            <ac:grpSpMk id="37" creationId="{E063D2E4-0D10-D0AD-AFB1-C7EC02E564A8}"/>
          </ac:grpSpMkLst>
        </pc:grpChg>
        <pc:grpChg chg="del">
          <ac:chgData name="Coralie Paris" userId="4f683fc8-e777-40b5-abf7-04719e58533e" providerId="ADAL" clId="{E446D2A1-612C-47FA-B61A-53D2AC985E68}" dt="2026-03-09T13:36:47.442" v="878" actId="478"/>
          <ac:grpSpMkLst>
            <pc:docMk/>
            <pc:sldMk cId="1086211958" sldId="372"/>
            <ac:grpSpMk id="41" creationId="{42EE7A20-C3ED-C5DF-AE9C-1588BA31A6DA}"/>
          </ac:grpSpMkLst>
        </pc:grpChg>
        <pc:grpChg chg="del">
          <ac:chgData name="Coralie Paris" userId="4f683fc8-e777-40b5-abf7-04719e58533e" providerId="ADAL" clId="{E446D2A1-612C-47FA-B61A-53D2AC985E68}" dt="2026-03-09T13:37:06.370" v="883" actId="478"/>
          <ac:grpSpMkLst>
            <pc:docMk/>
            <pc:sldMk cId="1086211958" sldId="372"/>
            <ac:grpSpMk id="44" creationId="{1F833065-02C8-C292-2FAF-B13EC8D7019B}"/>
          </ac:grpSpMkLst>
        </pc:grpChg>
        <pc:grpChg chg="del">
          <ac:chgData name="Coralie Paris" userId="4f683fc8-e777-40b5-abf7-04719e58533e" providerId="ADAL" clId="{E446D2A1-612C-47FA-B61A-53D2AC985E68}" dt="2026-03-09T13:37:02.911" v="882" actId="478"/>
          <ac:grpSpMkLst>
            <pc:docMk/>
            <pc:sldMk cId="1086211958" sldId="372"/>
            <ac:grpSpMk id="63" creationId="{3F65A127-1948-C7F2-1A18-22B95E5C645F}"/>
          </ac:grpSpMkLst>
        </pc:grpChg>
        <pc:grpChg chg="del">
          <ac:chgData name="Coralie Paris" userId="4f683fc8-e777-40b5-abf7-04719e58533e" providerId="ADAL" clId="{E446D2A1-612C-47FA-B61A-53D2AC985E68}" dt="2026-03-09T13:37:07.771" v="884" actId="478"/>
          <ac:grpSpMkLst>
            <pc:docMk/>
            <pc:sldMk cId="1086211958" sldId="372"/>
            <ac:grpSpMk id="10306" creationId="{2971FCAD-1287-8DBC-7A3A-565B2E0E9F43}"/>
          </ac:grpSpMkLst>
        </pc:grpChg>
        <pc:grpChg chg="del">
          <ac:chgData name="Coralie Paris" userId="4f683fc8-e777-40b5-abf7-04719e58533e" providerId="ADAL" clId="{E446D2A1-612C-47FA-B61A-53D2AC985E68}" dt="2026-03-09T13:37:08.972" v="885" actId="478"/>
          <ac:grpSpMkLst>
            <pc:docMk/>
            <pc:sldMk cId="1086211958" sldId="372"/>
            <ac:grpSpMk id="10309" creationId="{19756B08-5624-E594-816E-7C7AF5A321F3}"/>
          </ac:grpSpMkLst>
        </pc:grpChg>
        <pc:grpChg chg="del">
          <ac:chgData name="Coralie Paris" userId="4f683fc8-e777-40b5-abf7-04719e58533e" providerId="ADAL" clId="{E446D2A1-612C-47FA-B61A-53D2AC985E68}" dt="2026-03-09T13:37:10.490" v="886" actId="478"/>
          <ac:grpSpMkLst>
            <pc:docMk/>
            <pc:sldMk cId="1086211958" sldId="372"/>
            <ac:grpSpMk id="10312" creationId="{02BC3B08-7EDB-3301-9B00-33068E2E6901}"/>
          </ac:grpSpMkLst>
        </pc:grpChg>
        <pc:picChg chg="mod">
          <ac:chgData name="Coralie Paris" userId="4f683fc8-e777-40b5-abf7-04719e58533e" providerId="ADAL" clId="{E446D2A1-612C-47FA-B61A-53D2AC985E68}" dt="2026-03-09T13:45:30.028" v="1154" actId="1076"/>
          <ac:picMkLst>
            <pc:docMk/>
            <pc:sldMk cId="1086211958" sldId="372"/>
            <ac:picMk id="10314" creationId="{44BD8FF5-7BBE-B6E6-1C2F-645DA3A6032E}"/>
          </ac:picMkLst>
        </pc:picChg>
      </pc:sldChg>
      <pc:sldChg chg="addSp delSp modSp add mod setBg">
        <pc:chgData name="Coralie Paris" userId="4f683fc8-e777-40b5-abf7-04719e58533e" providerId="ADAL" clId="{E446D2A1-612C-47FA-B61A-53D2AC985E68}" dt="2026-03-06T15:24:55.868" v="191" actId="120"/>
        <pc:sldMkLst>
          <pc:docMk/>
          <pc:sldMk cId="0" sldId="2147472415"/>
        </pc:sldMkLst>
        <pc:spChg chg="mod topLvl">
          <ac:chgData name="Coralie Paris" userId="4f683fc8-e777-40b5-abf7-04719e58533e" providerId="ADAL" clId="{E446D2A1-612C-47FA-B61A-53D2AC985E68}" dt="2026-03-06T15:23:27.939" v="182" actId="14100"/>
          <ac:spMkLst>
            <pc:docMk/>
            <pc:sldMk cId="0" sldId="2147472415"/>
            <ac:spMk id="7" creationId="{EA612672-0A7A-CF8C-B186-7ACF1D86020C}"/>
          </ac:spMkLst>
        </pc:spChg>
        <pc:spChg chg="mod">
          <ac:chgData name="Coralie Paris" userId="4f683fc8-e777-40b5-abf7-04719e58533e" providerId="ADAL" clId="{E446D2A1-612C-47FA-B61A-53D2AC985E68}" dt="2026-03-06T15:05:07.239" v="65" actId="1076"/>
          <ac:spMkLst>
            <pc:docMk/>
            <pc:sldMk cId="0" sldId="2147472415"/>
            <ac:spMk id="8" creationId="{00000000-0000-0000-0000-000000000000}"/>
          </ac:spMkLst>
        </pc:spChg>
        <pc:spChg chg="mod">
          <ac:chgData name="Coralie Paris" userId="4f683fc8-e777-40b5-abf7-04719e58533e" providerId="ADAL" clId="{E446D2A1-612C-47FA-B61A-53D2AC985E68}" dt="2026-03-06T15:05:21.556" v="88" actId="20577"/>
          <ac:spMkLst>
            <pc:docMk/>
            <pc:sldMk cId="0" sldId="2147472415"/>
            <ac:spMk id="9" creationId="{00000000-0000-0000-0000-000000000000}"/>
          </ac:spMkLst>
        </pc:spChg>
        <pc:spChg chg="mod">
          <ac:chgData name="Coralie Paris" userId="4f683fc8-e777-40b5-abf7-04719e58533e" providerId="ADAL" clId="{E446D2A1-612C-47FA-B61A-53D2AC985E68}" dt="2026-03-06T15:23:19.609" v="181" actId="207"/>
          <ac:spMkLst>
            <pc:docMk/>
            <pc:sldMk cId="0" sldId="2147472415"/>
            <ac:spMk id="33" creationId="{00000000-0000-0000-0000-000000000000}"/>
          </ac:spMkLst>
        </pc:spChg>
        <pc:spChg chg="mod">
          <ac:chgData name="Coralie Paris" userId="4f683fc8-e777-40b5-abf7-04719e58533e" providerId="ADAL" clId="{E446D2A1-612C-47FA-B61A-53D2AC985E68}" dt="2026-03-06T15:02:24.345" v="52" actId="20577"/>
          <ac:spMkLst>
            <pc:docMk/>
            <pc:sldMk cId="0" sldId="2147472415"/>
            <ac:spMk id="35" creationId="{00000000-0000-0000-0000-000000000000}"/>
          </ac:spMkLst>
        </pc:spChg>
        <pc:spChg chg="mod topLvl">
          <ac:chgData name="Coralie Paris" userId="4f683fc8-e777-40b5-abf7-04719e58533e" providerId="ADAL" clId="{E446D2A1-612C-47FA-B61A-53D2AC985E68}" dt="2026-03-06T15:21:25.637" v="172" actId="207"/>
          <ac:spMkLst>
            <pc:docMk/>
            <pc:sldMk cId="0" sldId="2147472415"/>
            <ac:spMk id="36" creationId="{00000000-0000-0000-0000-000000000000}"/>
          </ac:spMkLst>
        </pc:spChg>
        <pc:spChg chg="mod">
          <ac:chgData name="Coralie Paris" userId="4f683fc8-e777-40b5-abf7-04719e58533e" providerId="ADAL" clId="{E446D2A1-612C-47FA-B61A-53D2AC985E68}" dt="2026-03-06T15:22:00.559" v="175" actId="207"/>
          <ac:spMkLst>
            <pc:docMk/>
            <pc:sldMk cId="0" sldId="2147472415"/>
            <ac:spMk id="44" creationId="{00000000-0000-0000-0000-000000000000}"/>
          </ac:spMkLst>
        </pc:spChg>
        <pc:spChg chg="mod topLvl">
          <ac:chgData name="Coralie Paris" userId="4f683fc8-e777-40b5-abf7-04719e58533e" providerId="ADAL" clId="{E446D2A1-612C-47FA-B61A-53D2AC985E68}" dt="2026-03-06T15:21:25.637" v="172" actId="207"/>
          <ac:spMkLst>
            <pc:docMk/>
            <pc:sldMk cId="0" sldId="2147472415"/>
            <ac:spMk id="54" creationId="{00000000-0000-0000-0000-000000000000}"/>
          </ac:spMkLst>
        </pc:spChg>
        <pc:spChg chg="mod">
          <ac:chgData name="Coralie Paris" userId="4f683fc8-e777-40b5-abf7-04719e58533e" providerId="ADAL" clId="{E446D2A1-612C-47FA-B61A-53D2AC985E68}" dt="2026-03-06T15:22:39.861" v="178" actId="207"/>
          <ac:spMkLst>
            <pc:docMk/>
            <pc:sldMk cId="0" sldId="2147472415"/>
            <ac:spMk id="60" creationId="{00000000-0000-0000-0000-000000000000}"/>
          </ac:spMkLst>
        </pc:spChg>
        <pc:spChg chg="mod topLvl">
          <ac:chgData name="Coralie Paris" userId="4f683fc8-e777-40b5-abf7-04719e58533e" providerId="ADAL" clId="{E446D2A1-612C-47FA-B61A-53D2AC985E68}" dt="2026-03-06T15:22:00.559" v="175" actId="207"/>
          <ac:spMkLst>
            <pc:docMk/>
            <pc:sldMk cId="0" sldId="2147472415"/>
            <ac:spMk id="78" creationId="{00000000-0000-0000-0000-000000000000}"/>
          </ac:spMkLst>
        </pc:spChg>
        <pc:spChg chg="mod">
          <ac:chgData name="Coralie Paris" userId="4f683fc8-e777-40b5-abf7-04719e58533e" providerId="ADAL" clId="{E446D2A1-612C-47FA-B61A-53D2AC985E68}" dt="2026-03-06T15:24:25.135" v="188" actId="207"/>
          <ac:spMkLst>
            <pc:docMk/>
            <pc:sldMk cId="0" sldId="2147472415"/>
            <ac:spMk id="80" creationId="{00000000-0000-0000-0000-000000000000}"/>
          </ac:spMkLst>
        </pc:spChg>
        <pc:spChg chg="mod">
          <ac:chgData name="Coralie Paris" userId="4f683fc8-e777-40b5-abf7-04719e58533e" providerId="ADAL" clId="{E446D2A1-612C-47FA-B61A-53D2AC985E68}" dt="2026-03-06T15:24:38.498" v="190" actId="207"/>
          <ac:spMkLst>
            <pc:docMk/>
            <pc:sldMk cId="0" sldId="2147472415"/>
            <ac:spMk id="82" creationId="{00000000-0000-0000-0000-000000000000}"/>
          </ac:spMkLst>
        </pc:spChg>
        <pc:spChg chg="mod">
          <ac:chgData name="Coralie Paris" userId="4f683fc8-e777-40b5-abf7-04719e58533e" providerId="ADAL" clId="{E446D2A1-612C-47FA-B61A-53D2AC985E68}" dt="2026-03-06T15:23:40.479" v="183" actId="1076"/>
          <ac:spMkLst>
            <pc:docMk/>
            <pc:sldMk cId="0" sldId="2147472415"/>
            <ac:spMk id="83" creationId="{00000000-0000-0000-0000-000000000000}"/>
          </ac:spMkLst>
        </pc:spChg>
        <pc:spChg chg="mod topLvl">
          <ac:chgData name="Coralie Paris" userId="4f683fc8-e777-40b5-abf7-04719e58533e" providerId="ADAL" clId="{E446D2A1-612C-47FA-B61A-53D2AC985E68}" dt="2026-03-06T15:24:08.383" v="186" actId="207"/>
          <ac:spMkLst>
            <pc:docMk/>
            <pc:sldMk cId="0" sldId="2147472415"/>
            <ac:spMk id="92" creationId="{00000000-0000-0000-0000-000000000000}"/>
          </ac:spMkLst>
        </pc:spChg>
        <pc:spChg chg="add mod">
          <ac:chgData name="Coralie Paris" userId="4f683fc8-e777-40b5-abf7-04719e58533e" providerId="ADAL" clId="{E446D2A1-612C-47FA-B61A-53D2AC985E68}" dt="2026-03-06T15:05:12.512" v="66" actId="1076"/>
          <ac:spMkLst>
            <pc:docMk/>
            <pc:sldMk cId="0" sldId="2147472415"/>
            <ac:spMk id="96" creationId="{8B6DA755-A54F-A038-4C57-3E63467FE8FC}"/>
          </ac:spMkLst>
        </pc:spChg>
        <pc:spChg chg="mod">
          <ac:chgData name="Coralie Paris" userId="4f683fc8-e777-40b5-abf7-04719e58533e" providerId="ADAL" clId="{E446D2A1-612C-47FA-B61A-53D2AC985E68}" dt="2026-03-06T15:24:55.868" v="191" actId="120"/>
          <ac:spMkLst>
            <pc:docMk/>
            <pc:sldMk cId="0" sldId="2147472415"/>
            <ac:spMk id="97" creationId="{7E28D99E-AA6B-1D45-1C2B-62FA8CE0C189}"/>
          </ac:spMkLst>
        </pc:spChg>
        <pc:spChg chg="add mod">
          <ac:chgData name="Coralie Paris" userId="4f683fc8-e777-40b5-abf7-04719e58533e" providerId="ADAL" clId="{E446D2A1-612C-47FA-B61A-53D2AC985E68}" dt="2026-03-06T15:04:57.418" v="63" actId="1076"/>
          <ac:spMkLst>
            <pc:docMk/>
            <pc:sldMk cId="0" sldId="2147472415"/>
            <ac:spMk id="98" creationId="{D877C65B-FB79-6182-3650-1DA14E705858}"/>
          </ac:spMkLst>
        </pc:spChg>
        <pc:spChg chg="mod">
          <ac:chgData name="Coralie Paris" userId="4f683fc8-e777-40b5-abf7-04719e58533e" providerId="ADAL" clId="{E446D2A1-612C-47FA-B61A-53D2AC985E68}" dt="2026-03-06T15:24:17.731" v="187" actId="207"/>
          <ac:spMkLst>
            <pc:docMk/>
            <pc:sldMk cId="0" sldId="2147472415"/>
            <ac:spMk id="100" creationId="{2781F446-AF2B-EFDC-AFCC-595D1D9FA016}"/>
          </ac:spMkLst>
        </pc:spChg>
        <pc:spChg chg="mod">
          <ac:chgData name="Coralie Paris" userId="4f683fc8-e777-40b5-abf7-04719e58533e" providerId="ADAL" clId="{E446D2A1-612C-47FA-B61A-53D2AC985E68}" dt="2026-03-06T15:22:31.387" v="177" actId="207"/>
          <ac:spMkLst>
            <pc:docMk/>
            <pc:sldMk cId="0" sldId="2147472415"/>
            <ac:spMk id="101" creationId="{AE97EDFC-EC02-6A42-7675-EE0D4EADB566}"/>
          </ac:spMkLst>
        </pc:spChg>
      </pc:sldChg>
    </pc:docChg>
  </pc:docChgLst>
  <pc:docChgLst>
    <pc:chgData name="Florine Duval" userId="6047fd2a-ce9e-4413-8fba-6633bb15ba2b" providerId="ADAL" clId="{03730FD5-6681-4D5B-B3BC-3D3949C6DB0D}"/>
    <pc:docChg chg="undo custSel addSld delSld modSld sldOrd modMainMaster">
      <pc:chgData name="Florine Duval" userId="6047fd2a-ce9e-4413-8fba-6633bb15ba2b" providerId="ADAL" clId="{03730FD5-6681-4D5B-B3BC-3D3949C6DB0D}" dt="2026-03-10T09:59:44.046" v="1436" actId="14100"/>
      <pc:docMkLst>
        <pc:docMk/>
      </pc:docMkLst>
      <pc:sldChg chg="addSp delSp modSp mod delAnim">
        <pc:chgData name="Florine Duval" userId="6047fd2a-ce9e-4413-8fba-6633bb15ba2b" providerId="ADAL" clId="{03730FD5-6681-4D5B-B3BC-3D3949C6DB0D}" dt="2026-03-09T09:29:36.999" v="55" actId="207"/>
        <pc:sldMkLst>
          <pc:docMk/>
          <pc:sldMk cId="638719186" sldId="256"/>
        </pc:sldMkLst>
        <pc:spChg chg="mod">
          <ac:chgData name="Florine Duval" userId="6047fd2a-ce9e-4413-8fba-6633bb15ba2b" providerId="ADAL" clId="{03730FD5-6681-4D5B-B3BC-3D3949C6DB0D}" dt="2026-03-09T09:29:36.999" v="55" actId="207"/>
          <ac:spMkLst>
            <pc:docMk/>
            <pc:sldMk cId="638719186" sldId="256"/>
            <ac:spMk id="5" creationId="{F52E1963-356B-34F2-B43C-0E0E7C17FAA9}"/>
          </ac:spMkLst>
        </pc:spChg>
        <pc:spChg chg="mod">
          <ac:chgData name="Florine Duval" userId="6047fd2a-ce9e-4413-8fba-6633bb15ba2b" providerId="ADAL" clId="{03730FD5-6681-4D5B-B3BC-3D3949C6DB0D}" dt="2026-03-09T09:28:44.077" v="54" actId="207"/>
          <ac:spMkLst>
            <pc:docMk/>
            <pc:sldMk cId="638719186" sldId="256"/>
            <ac:spMk id="11" creationId="{59C10E4E-6682-78EF-FB0C-E65EF93743A5}"/>
          </ac:spMkLst>
        </pc:spChg>
        <pc:grpChg chg="add mod">
          <ac:chgData name="Florine Duval" userId="6047fd2a-ce9e-4413-8fba-6633bb15ba2b" providerId="ADAL" clId="{03730FD5-6681-4D5B-B3BC-3D3949C6DB0D}" dt="2026-03-09T09:28:34.480" v="51" actId="1076"/>
          <ac:grpSpMkLst>
            <pc:docMk/>
            <pc:sldMk cId="638719186" sldId="256"/>
            <ac:grpSpMk id="3" creationId="{C7EAA3DA-97BF-2AC1-5F1E-6FE38AF75014}"/>
          </ac:grpSpMkLst>
        </pc:grpChg>
        <pc:grpChg chg="mod">
          <ac:chgData name="Florine Duval" userId="6047fd2a-ce9e-4413-8fba-6633bb15ba2b" providerId="ADAL" clId="{03730FD5-6681-4D5B-B3BC-3D3949C6DB0D}" dt="2026-03-09T09:28:34.480" v="51" actId="1076"/>
          <ac:grpSpMkLst>
            <pc:docMk/>
            <pc:sldMk cId="638719186" sldId="256"/>
            <ac:grpSpMk id="13" creationId="{30961143-6665-C84D-71A7-E27E6AC08B56}"/>
          </ac:grpSpMkLst>
        </pc:grpChg>
        <pc:picChg chg="mod">
          <ac:chgData name="Florine Duval" userId="6047fd2a-ce9e-4413-8fba-6633bb15ba2b" providerId="ADAL" clId="{03730FD5-6681-4D5B-B3BC-3D3949C6DB0D}" dt="2026-03-09T09:28:34.480" v="51" actId="1076"/>
          <ac:picMkLst>
            <pc:docMk/>
            <pc:sldMk cId="638719186" sldId="256"/>
            <ac:picMk id="2" creationId="{93A6A4AE-951C-AD7B-43C2-7B38A0ADB745}"/>
          </ac:picMkLst>
        </pc:picChg>
        <pc:picChg chg="mod">
          <ac:chgData name="Florine Duval" userId="6047fd2a-ce9e-4413-8fba-6633bb15ba2b" providerId="ADAL" clId="{03730FD5-6681-4D5B-B3BC-3D3949C6DB0D}" dt="2026-03-09T09:28:34.480" v="51" actId="1076"/>
          <ac:picMkLst>
            <pc:docMk/>
            <pc:sldMk cId="638719186" sldId="256"/>
            <ac:picMk id="7" creationId="{D5BAF36C-EB42-A0B2-9091-ED415B12720C}"/>
          </ac:picMkLst>
        </pc:picChg>
        <pc:picChg chg="mod">
          <ac:chgData name="Florine Duval" userId="6047fd2a-ce9e-4413-8fba-6633bb15ba2b" providerId="ADAL" clId="{03730FD5-6681-4D5B-B3BC-3D3949C6DB0D}" dt="2026-03-09T09:28:34.480" v="51" actId="1076"/>
          <ac:picMkLst>
            <pc:docMk/>
            <pc:sldMk cId="638719186" sldId="256"/>
            <ac:picMk id="12" creationId="{B7787210-018C-72C5-ABAE-40EA69292601}"/>
          </ac:picMkLst>
        </pc:picChg>
        <pc:picChg chg="add mod">
          <ac:chgData name="Florine Duval" userId="6047fd2a-ce9e-4413-8fba-6633bb15ba2b" providerId="ADAL" clId="{03730FD5-6681-4D5B-B3BC-3D3949C6DB0D}" dt="2026-03-05T11:36:52.062" v="29" actId="14100"/>
          <ac:picMkLst>
            <pc:docMk/>
            <pc:sldMk cId="638719186" sldId="256"/>
            <ac:picMk id="1030" creationId="{705CEE1F-4438-ED54-FD01-620435C53A7A}"/>
          </ac:picMkLst>
        </pc:picChg>
      </pc:sldChg>
      <pc:sldChg chg="addSp delSp modSp mod">
        <pc:chgData name="Florine Duval" userId="6047fd2a-ce9e-4413-8fba-6633bb15ba2b" providerId="ADAL" clId="{03730FD5-6681-4D5B-B3BC-3D3949C6DB0D}" dt="2026-03-09T10:53:01.197" v="835" actId="1076"/>
        <pc:sldMkLst>
          <pc:docMk/>
          <pc:sldMk cId="0" sldId="257"/>
        </pc:sldMkLst>
        <pc:spChg chg="del">
          <ac:chgData name="Florine Duval" userId="6047fd2a-ce9e-4413-8fba-6633bb15ba2b" providerId="ADAL" clId="{03730FD5-6681-4D5B-B3BC-3D3949C6DB0D}" dt="2026-03-09T10:42:09.396" v="579" actId="478"/>
          <ac:spMkLst>
            <pc:docMk/>
            <pc:sldMk cId="0" sldId="257"/>
            <ac:spMk id="3" creationId="{00000000-0000-0000-0000-000000000000}"/>
          </ac:spMkLst>
        </pc:spChg>
        <pc:spChg chg="del">
          <ac:chgData name="Florine Duval" userId="6047fd2a-ce9e-4413-8fba-6633bb15ba2b" providerId="ADAL" clId="{03730FD5-6681-4D5B-B3BC-3D3949C6DB0D}" dt="2026-03-09T10:42:07.251" v="577" actId="478"/>
          <ac:spMkLst>
            <pc:docMk/>
            <pc:sldMk cId="0" sldId="257"/>
            <ac:spMk id="4" creationId="{00000000-0000-0000-0000-000000000000}"/>
          </ac:spMkLst>
        </pc:spChg>
        <pc:spChg chg="del mod">
          <ac:chgData name="Florine Duval" userId="6047fd2a-ce9e-4413-8fba-6633bb15ba2b" providerId="ADAL" clId="{03730FD5-6681-4D5B-B3BC-3D3949C6DB0D}" dt="2026-03-09T10:42:33.691" v="626" actId="478"/>
          <ac:spMkLst>
            <pc:docMk/>
            <pc:sldMk cId="0" sldId="257"/>
            <ac:spMk id="5" creationId="{00000000-0000-0000-0000-000000000000}"/>
          </ac:spMkLst>
        </pc:spChg>
        <pc:spChg chg="del">
          <ac:chgData name="Florine Duval" userId="6047fd2a-ce9e-4413-8fba-6633bb15ba2b" providerId="ADAL" clId="{03730FD5-6681-4D5B-B3BC-3D3949C6DB0D}" dt="2026-03-09T10:42:10.318" v="580" actId="478"/>
          <ac:spMkLst>
            <pc:docMk/>
            <pc:sldMk cId="0" sldId="257"/>
            <ac:spMk id="6" creationId="{00000000-0000-0000-0000-000000000000}"/>
          </ac:spMkLst>
        </pc:spChg>
        <pc:spChg chg="mod">
          <ac:chgData name="Florine Duval" userId="6047fd2a-ce9e-4413-8fba-6633bb15ba2b" providerId="ADAL" clId="{03730FD5-6681-4D5B-B3BC-3D3949C6DB0D}" dt="2026-03-09T10:42:56.396" v="634" actId="1076"/>
          <ac:spMkLst>
            <pc:docMk/>
            <pc:sldMk cId="0" sldId="257"/>
            <ac:spMk id="7" creationId="{00000000-0000-0000-0000-000000000000}"/>
          </ac:spMkLst>
        </pc:spChg>
        <pc:spChg chg="mod">
          <ac:chgData name="Florine Duval" userId="6047fd2a-ce9e-4413-8fba-6633bb15ba2b" providerId="ADAL" clId="{03730FD5-6681-4D5B-B3BC-3D3949C6DB0D}" dt="2026-03-09T10:43:48.833" v="651" actId="555"/>
          <ac:spMkLst>
            <pc:docMk/>
            <pc:sldMk cId="0" sldId="257"/>
            <ac:spMk id="8" creationId="{00000000-0000-0000-0000-000000000000}"/>
          </ac:spMkLst>
        </pc:spChg>
        <pc:spChg chg="mod">
          <ac:chgData name="Florine Duval" userId="6047fd2a-ce9e-4413-8fba-6633bb15ba2b" providerId="ADAL" clId="{03730FD5-6681-4D5B-B3BC-3D3949C6DB0D}" dt="2026-03-09T10:43:52.427" v="652" actId="1076"/>
          <ac:spMkLst>
            <pc:docMk/>
            <pc:sldMk cId="0" sldId="257"/>
            <ac:spMk id="9" creationId="{00000000-0000-0000-0000-000000000000}"/>
          </ac:spMkLst>
        </pc:spChg>
        <pc:spChg chg="mod">
          <ac:chgData name="Florine Duval" userId="6047fd2a-ce9e-4413-8fba-6633bb15ba2b" providerId="ADAL" clId="{03730FD5-6681-4D5B-B3BC-3D3949C6DB0D}" dt="2026-03-09T10:43:54.637" v="653" actId="555"/>
          <ac:spMkLst>
            <pc:docMk/>
            <pc:sldMk cId="0" sldId="257"/>
            <ac:spMk id="10" creationId="{00000000-0000-0000-0000-000000000000}"/>
          </ac:spMkLst>
        </pc:spChg>
        <pc:spChg chg="mod">
          <ac:chgData name="Florine Duval" userId="6047fd2a-ce9e-4413-8fba-6633bb15ba2b" providerId="ADAL" clId="{03730FD5-6681-4D5B-B3BC-3D3949C6DB0D}" dt="2026-03-09T10:43:57.575" v="654" actId="1076"/>
          <ac:spMkLst>
            <pc:docMk/>
            <pc:sldMk cId="0" sldId="257"/>
            <ac:spMk id="11" creationId="{00000000-0000-0000-0000-000000000000}"/>
          </ac:spMkLst>
        </pc:spChg>
        <pc:spChg chg="mod">
          <ac:chgData name="Florine Duval" userId="6047fd2a-ce9e-4413-8fba-6633bb15ba2b" providerId="ADAL" clId="{03730FD5-6681-4D5B-B3BC-3D3949C6DB0D}" dt="2026-03-09T10:44:00.288" v="655" actId="555"/>
          <ac:spMkLst>
            <pc:docMk/>
            <pc:sldMk cId="0" sldId="257"/>
            <ac:spMk id="12" creationId="{00000000-0000-0000-0000-000000000000}"/>
          </ac:spMkLst>
        </pc:spChg>
        <pc:spChg chg="mod">
          <ac:chgData name="Florine Duval" userId="6047fd2a-ce9e-4413-8fba-6633bb15ba2b" providerId="ADAL" clId="{03730FD5-6681-4D5B-B3BC-3D3949C6DB0D}" dt="2026-03-09T10:44:04.266" v="656" actId="1076"/>
          <ac:spMkLst>
            <pc:docMk/>
            <pc:sldMk cId="0" sldId="257"/>
            <ac:spMk id="13" creationId="{00000000-0000-0000-0000-000000000000}"/>
          </ac:spMkLst>
        </pc:spChg>
        <pc:spChg chg="del">
          <ac:chgData name="Florine Duval" userId="6047fd2a-ce9e-4413-8fba-6633bb15ba2b" providerId="ADAL" clId="{03730FD5-6681-4D5B-B3BC-3D3949C6DB0D}" dt="2026-03-09T10:46:16.750" v="690" actId="478"/>
          <ac:spMkLst>
            <pc:docMk/>
            <pc:sldMk cId="0" sldId="257"/>
            <ac:spMk id="14" creationId="{00000000-0000-0000-0000-000000000000}"/>
          </ac:spMkLst>
        </pc:spChg>
        <pc:spChg chg="mod">
          <ac:chgData name="Florine Duval" userId="6047fd2a-ce9e-4413-8fba-6633bb15ba2b" providerId="ADAL" clId="{03730FD5-6681-4D5B-B3BC-3D3949C6DB0D}" dt="2026-03-09T10:46:22.432" v="698" actId="1036"/>
          <ac:spMkLst>
            <pc:docMk/>
            <pc:sldMk cId="0" sldId="257"/>
            <ac:spMk id="15" creationId="{00000000-0000-0000-0000-000000000000}"/>
          </ac:spMkLst>
        </pc:spChg>
        <pc:spChg chg="mod">
          <ac:chgData name="Florine Duval" userId="6047fd2a-ce9e-4413-8fba-6633bb15ba2b" providerId="ADAL" clId="{03730FD5-6681-4D5B-B3BC-3D3949C6DB0D}" dt="2026-03-09T10:44:08.779" v="657" actId="208"/>
          <ac:spMkLst>
            <pc:docMk/>
            <pc:sldMk cId="0" sldId="257"/>
            <ac:spMk id="16" creationId="{00000000-0000-0000-0000-000000000000}"/>
          </ac:spMkLst>
        </pc:spChg>
        <pc:spChg chg="mod">
          <ac:chgData name="Florine Duval" userId="6047fd2a-ce9e-4413-8fba-6633bb15ba2b" providerId="ADAL" clId="{03730FD5-6681-4D5B-B3BC-3D3949C6DB0D}" dt="2026-03-09T10:44:23.144" v="661" actId="108"/>
          <ac:spMkLst>
            <pc:docMk/>
            <pc:sldMk cId="0" sldId="257"/>
            <ac:spMk id="17" creationId="{00000000-0000-0000-0000-000000000000}"/>
          </ac:spMkLst>
        </pc:spChg>
        <pc:spChg chg="mod">
          <ac:chgData name="Florine Duval" userId="6047fd2a-ce9e-4413-8fba-6633bb15ba2b" providerId="ADAL" clId="{03730FD5-6681-4D5B-B3BC-3D3949C6DB0D}" dt="2026-03-09T10:46:46.234" v="719" actId="20577"/>
          <ac:spMkLst>
            <pc:docMk/>
            <pc:sldMk cId="0" sldId="257"/>
            <ac:spMk id="19" creationId="{00000000-0000-0000-0000-000000000000}"/>
          </ac:spMkLst>
        </pc:spChg>
        <pc:spChg chg="mod">
          <ac:chgData name="Florine Duval" userId="6047fd2a-ce9e-4413-8fba-6633bb15ba2b" providerId="ADAL" clId="{03730FD5-6681-4D5B-B3BC-3D3949C6DB0D}" dt="2026-03-09T10:46:46.933" v="720" actId="20577"/>
          <ac:spMkLst>
            <pc:docMk/>
            <pc:sldMk cId="0" sldId="257"/>
            <ac:spMk id="21" creationId="{00000000-0000-0000-0000-000000000000}"/>
          </ac:spMkLst>
        </pc:spChg>
        <pc:spChg chg="mod">
          <ac:chgData name="Florine Duval" userId="6047fd2a-ce9e-4413-8fba-6633bb15ba2b" providerId="ADAL" clId="{03730FD5-6681-4D5B-B3BC-3D3949C6DB0D}" dt="2026-03-09T10:46:48.317" v="721" actId="20577"/>
          <ac:spMkLst>
            <pc:docMk/>
            <pc:sldMk cId="0" sldId="257"/>
            <ac:spMk id="23" creationId="{00000000-0000-0000-0000-000000000000}"/>
          </ac:spMkLst>
        </pc:spChg>
        <pc:spChg chg="mod">
          <ac:chgData name="Florine Duval" userId="6047fd2a-ce9e-4413-8fba-6633bb15ba2b" providerId="ADAL" clId="{03730FD5-6681-4D5B-B3BC-3D3949C6DB0D}" dt="2026-03-09T10:46:49.810" v="722" actId="20577"/>
          <ac:spMkLst>
            <pc:docMk/>
            <pc:sldMk cId="0" sldId="257"/>
            <ac:spMk id="25" creationId="{00000000-0000-0000-0000-000000000000}"/>
          </ac:spMkLst>
        </pc:spChg>
        <pc:spChg chg="mod">
          <ac:chgData name="Florine Duval" userId="6047fd2a-ce9e-4413-8fba-6633bb15ba2b" providerId="ADAL" clId="{03730FD5-6681-4D5B-B3BC-3D3949C6DB0D}" dt="2026-03-09T10:13:05.793" v="249"/>
          <ac:spMkLst>
            <pc:docMk/>
            <pc:sldMk cId="0" sldId="257"/>
            <ac:spMk id="26" creationId="{F1730FCA-A4D0-E699-6F8E-7CCEE18F098D}"/>
          </ac:spMkLst>
        </pc:spChg>
        <pc:spChg chg="mod">
          <ac:chgData name="Florine Duval" userId="6047fd2a-ce9e-4413-8fba-6633bb15ba2b" providerId="ADAL" clId="{03730FD5-6681-4D5B-B3BC-3D3949C6DB0D}" dt="2026-03-09T10:13:05.793" v="249"/>
          <ac:spMkLst>
            <pc:docMk/>
            <pc:sldMk cId="0" sldId="257"/>
            <ac:spMk id="27" creationId="{FE78A5CE-FCF7-3DC1-C57E-476781571B26}"/>
          </ac:spMkLst>
        </pc:spChg>
        <pc:spChg chg="mod">
          <ac:chgData name="Florine Duval" userId="6047fd2a-ce9e-4413-8fba-6633bb15ba2b" providerId="ADAL" clId="{03730FD5-6681-4D5B-B3BC-3D3949C6DB0D}" dt="2026-03-09T10:13:05.793" v="249"/>
          <ac:spMkLst>
            <pc:docMk/>
            <pc:sldMk cId="0" sldId="257"/>
            <ac:spMk id="28" creationId="{4962E539-F449-B0A6-4563-DD4F6BDC3A1B}"/>
          </ac:spMkLst>
        </pc:spChg>
        <pc:spChg chg="mod">
          <ac:chgData name="Florine Duval" userId="6047fd2a-ce9e-4413-8fba-6633bb15ba2b" providerId="ADAL" clId="{03730FD5-6681-4D5B-B3BC-3D3949C6DB0D}" dt="2026-03-09T10:13:05.793" v="249"/>
          <ac:spMkLst>
            <pc:docMk/>
            <pc:sldMk cId="0" sldId="257"/>
            <ac:spMk id="29" creationId="{9F1AED9E-D68C-32E6-9DAE-DDA5014E8B22}"/>
          </ac:spMkLst>
        </pc:spChg>
        <pc:spChg chg="mod">
          <ac:chgData name="Florine Duval" userId="6047fd2a-ce9e-4413-8fba-6633bb15ba2b" providerId="ADAL" clId="{03730FD5-6681-4D5B-B3BC-3D3949C6DB0D}" dt="2026-03-09T10:13:05.793" v="249"/>
          <ac:spMkLst>
            <pc:docMk/>
            <pc:sldMk cId="0" sldId="257"/>
            <ac:spMk id="30" creationId="{423F13A2-2E73-337A-1767-05075504D288}"/>
          </ac:spMkLst>
        </pc:spChg>
        <pc:spChg chg="mod">
          <ac:chgData name="Florine Duval" userId="6047fd2a-ce9e-4413-8fba-6633bb15ba2b" providerId="ADAL" clId="{03730FD5-6681-4D5B-B3BC-3D3949C6DB0D}" dt="2026-03-09T10:13:05.793" v="249"/>
          <ac:spMkLst>
            <pc:docMk/>
            <pc:sldMk cId="0" sldId="257"/>
            <ac:spMk id="31" creationId="{A095668A-46EE-256A-0534-FC227F776C6E}"/>
          </ac:spMkLst>
        </pc:spChg>
        <pc:spChg chg="mod">
          <ac:chgData name="Florine Duval" userId="6047fd2a-ce9e-4413-8fba-6633bb15ba2b" providerId="ADAL" clId="{03730FD5-6681-4D5B-B3BC-3D3949C6DB0D}" dt="2026-03-09T10:13:05.793" v="249"/>
          <ac:spMkLst>
            <pc:docMk/>
            <pc:sldMk cId="0" sldId="257"/>
            <ac:spMk id="32" creationId="{2D1ABB9E-0190-E377-75F6-2622C32D9299}"/>
          </ac:spMkLst>
        </pc:spChg>
        <pc:spChg chg="mod">
          <ac:chgData name="Florine Duval" userId="6047fd2a-ce9e-4413-8fba-6633bb15ba2b" providerId="ADAL" clId="{03730FD5-6681-4D5B-B3BC-3D3949C6DB0D}" dt="2026-03-09T10:13:05.793" v="249"/>
          <ac:spMkLst>
            <pc:docMk/>
            <pc:sldMk cId="0" sldId="257"/>
            <ac:spMk id="33" creationId="{A061D47B-6B69-3035-556E-D368C7EC71E3}"/>
          </ac:spMkLst>
        </pc:spChg>
        <pc:spChg chg="mod">
          <ac:chgData name="Florine Duval" userId="6047fd2a-ce9e-4413-8fba-6633bb15ba2b" providerId="ADAL" clId="{03730FD5-6681-4D5B-B3BC-3D3949C6DB0D}" dt="2026-03-09T10:42:12.935" v="582"/>
          <ac:spMkLst>
            <pc:docMk/>
            <pc:sldMk cId="0" sldId="257"/>
            <ac:spMk id="36" creationId="{9BFCD956-E5B1-273D-02DB-493F07AF5E88}"/>
          </ac:spMkLst>
        </pc:spChg>
        <pc:spChg chg="mod">
          <ac:chgData name="Florine Duval" userId="6047fd2a-ce9e-4413-8fba-6633bb15ba2b" providerId="ADAL" clId="{03730FD5-6681-4D5B-B3BC-3D3949C6DB0D}" dt="2026-03-09T10:42:32.020" v="625" actId="14100"/>
          <ac:spMkLst>
            <pc:docMk/>
            <pc:sldMk cId="0" sldId="257"/>
            <ac:spMk id="37" creationId="{60533940-0585-37C3-A0DD-BD8766232F6E}"/>
          </ac:spMkLst>
        </pc:spChg>
        <pc:spChg chg="add mod">
          <ac:chgData name="Florine Duval" userId="6047fd2a-ce9e-4413-8fba-6633bb15ba2b" providerId="ADAL" clId="{03730FD5-6681-4D5B-B3BC-3D3949C6DB0D}" dt="2026-03-09T10:45:28.901" v="679" actId="571"/>
          <ac:spMkLst>
            <pc:docMk/>
            <pc:sldMk cId="0" sldId="257"/>
            <ac:spMk id="39" creationId="{CE7350CD-5D0A-30AA-6B8A-551D4939356D}"/>
          </ac:spMkLst>
        </pc:spChg>
        <pc:spChg chg="add mod">
          <ac:chgData name="Florine Duval" userId="6047fd2a-ce9e-4413-8fba-6633bb15ba2b" providerId="ADAL" clId="{03730FD5-6681-4D5B-B3BC-3D3949C6DB0D}" dt="2026-03-09T10:50:19.184" v="790" actId="14100"/>
          <ac:spMkLst>
            <pc:docMk/>
            <pc:sldMk cId="0" sldId="257"/>
            <ac:spMk id="40" creationId="{DC7D055C-8360-4AE3-F887-9E286D50BD06}"/>
          </ac:spMkLst>
        </pc:spChg>
        <pc:spChg chg="add mod ord">
          <ac:chgData name="Florine Duval" userId="6047fd2a-ce9e-4413-8fba-6633bb15ba2b" providerId="ADAL" clId="{03730FD5-6681-4D5B-B3BC-3D3949C6DB0D}" dt="2026-03-09T10:50:48.095" v="797" actId="167"/>
          <ac:spMkLst>
            <pc:docMk/>
            <pc:sldMk cId="0" sldId="257"/>
            <ac:spMk id="41" creationId="{7EAC1597-745B-6E99-A106-F68285BBF7FC}"/>
          </ac:spMkLst>
        </pc:spChg>
        <pc:spChg chg="mod">
          <ac:chgData name="Florine Duval" userId="6047fd2a-ce9e-4413-8fba-6633bb15ba2b" providerId="ADAL" clId="{03730FD5-6681-4D5B-B3BC-3D3949C6DB0D}" dt="2026-03-09T10:45:28.901" v="679" actId="571"/>
          <ac:spMkLst>
            <pc:docMk/>
            <pc:sldMk cId="0" sldId="257"/>
            <ac:spMk id="151" creationId="{BE77B998-E383-B666-0035-2BE9BC78278E}"/>
          </ac:spMkLst>
        </pc:spChg>
        <pc:spChg chg="del">
          <ac:chgData name="Florine Duval" userId="6047fd2a-ce9e-4413-8fba-6633bb15ba2b" providerId="ADAL" clId="{03730FD5-6681-4D5B-B3BC-3D3949C6DB0D}" dt="2026-03-09T10:42:08.079" v="578" actId="478"/>
          <ac:spMkLst>
            <pc:docMk/>
            <pc:sldMk cId="0" sldId="257"/>
            <ac:spMk id="154" creationId="{F64BB660-9D11-5FF9-1985-F06DBE316615}"/>
          </ac:spMkLst>
        </pc:spChg>
        <pc:spChg chg="del">
          <ac:chgData name="Florine Duval" userId="6047fd2a-ce9e-4413-8fba-6633bb15ba2b" providerId="ADAL" clId="{03730FD5-6681-4D5B-B3BC-3D3949C6DB0D}" dt="2026-03-09T10:42:07.251" v="577" actId="478"/>
          <ac:spMkLst>
            <pc:docMk/>
            <pc:sldMk cId="0" sldId="257"/>
            <ac:spMk id="158" creationId="{D00ECC13-39E9-030D-23FF-01BD44A07A25}"/>
          </ac:spMkLst>
        </pc:spChg>
        <pc:spChg chg="mod">
          <ac:chgData name="Florine Duval" userId="6047fd2a-ce9e-4413-8fba-6633bb15ba2b" providerId="ADAL" clId="{03730FD5-6681-4D5B-B3BC-3D3949C6DB0D}" dt="2026-03-09T10:45:28.901" v="679" actId="571"/>
          <ac:spMkLst>
            <pc:docMk/>
            <pc:sldMk cId="0" sldId="257"/>
            <ac:spMk id="183" creationId="{8FEBCF45-A05F-D9A0-002E-C4988CAE33FC}"/>
          </ac:spMkLst>
        </pc:spChg>
        <pc:spChg chg="mod">
          <ac:chgData name="Florine Duval" userId="6047fd2a-ce9e-4413-8fba-6633bb15ba2b" providerId="ADAL" clId="{03730FD5-6681-4D5B-B3BC-3D3949C6DB0D}" dt="2026-03-09T10:45:28.901" v="679" actId="571"/>
          <ac:spMkLst>
            <pc:docMk/>
            <pc:sldMk cId="0" sldId="257"/>
            <ac:spMk id="185" creationId="{DD44EAA0-D24B-EE87-EE3F-BA793B80969E}"/>
          </ac:spMkLst>
        </pc:spChg>
        <pc:spChg chg="mod">
          <ac:chgData name="Florine Duval" userId="6047fd2a-ce9e-4413-8fba-6633bb15ba2b" providerId="ADAL" clId="{03730FD5-6681-4D5B-B3BC-3D3949C6DB0D}" dt="2026-03-09T10:45:28.901" v="679" actId="571"/>
          <ac:spMkLst>
            <pc:docMk/>
            <pc:sldMk cId="0" sldId="257"/>
            <ac:spMk id="193" creationId="{0A674115-8FB5-3CDB-C600-AFF71BC571EB}"/>
          </ac:spMkLst>
        </pc:spChg>
        <pc:spChg chg="mod">
          <ac:chgData name="Florine Duval" userId="6047fd2a-ce9e-4413-8fba-6633bb15ba2b" providerId="ADAL" clId="{03730FD5-6681-4D5B-B3BC-3D3949C6DB0D}" dt="2026-03-09T10:45:28.901" v="679" actId="571"/>
          <ac:spMkLst>
            <pc:docMk/>
            <pc:sldMk cId="0" sldId="257"/>
            <ac:spMk id="196" creationId="{BDBEC2A4-9875-8A12-CDF7-50B1FB98E7F8}"/>
          </ac:spMkLst>
        </pc:spChg>
        <pc:spChg chg="mod">
          <ac:chgData name="Florine Duval" userId="6047fd2a-ce9e-4413-8fba-6633bb15ba2b" providerId="ADAL" clId="{03730FD5-6681-4D5B-B3BC-3D3949C6DB0D}" dt="2026-03-09T10:45:28.901" v="679" actId="571"/>
          <ac:spMkLst>
            <pc:docMk/>
            <pc:sldMk cId="0" sldId="257"/>
            <ac:spMk id="207" creationId="{37061B91-7C6B-D277-1134-55C8B0D94445}"/>
          </ac:spMkLst>
        </pc:spChg>
        <pc:spChg chg="add del">
          <ac:chgData name="Florine Duval" userId="6047fd2a-ce9e-4413-8fba-6633bb15ba2b" providerId="ADAL" clId="{03730FD5-6681-4D5B-B3BC-3D3949C6DB0D}" dt="2026-03-09T10:45:22.458" v="678" actId="478"/>
          <ac:spMkLst>
            <pc:docMk/>
            <pc:sldMk cId="0" sldId="257"/>
            <ac:spMk id="215" creationId="{D5B420EB-B016-15CD-243A-1511897AFF6B}"/>
          </ac:spMkLst>
        </pc:spChg>
        <pc:spChg chg="add del">
          <ac:chgData name="Florine Duval" userId="6047fd2a-ce9e-4413-8fba-6633bb15ba2b" providerId="ADAL" clId="{03730FD5-6681-4D5B-B3BC-3D3949C6DB0D}" dt="2026-03-09T10:45:18.912" v="676" actId="478"/>
          <ac:spMkLst>
            <pc:docMk/>
            <pc:sldMk cId="0" sldId="257"/>
            <ac:spMk id="218" creationId="{00B5CDCB-8425-126D-12C2-A4879F2D240C}"/>
          </ac:spMkLst>
        </pc:spChg>
        <pc:spChg chg="del">
          <ac:chgData name="Florine Duval" userId="6047fd2a-ce9e-4413-8fba-6633bb15ba2b" providerId="ADAL" clId="{03730FD5-6681-4D5B-B3BC-3D3949C6DB0D}" dt="2026-03-09T10:42:41.369" v="631" actId="478"/>
          <ac:spMkLst>
            <pc:docMk/>
            <pc:sldMk cId="0" sldId="257"/>
            <ac:spMk id="226" creationId="{62EC752D-5FFD-9030-65C1-590FFEDE81D3}"/>
          </ac:spMkLst>
        </pc:spChg>
        <pc:spChg chg="mod">
          <ac:chgData name="Florine Duval" userId="6047fd2a-ce9e-4413-8fba-6633bb15ba2b" providerId="ADAL" clId="{03730FD5-6681-4D5B-B3BC-3D3949C6DB0D}" dt="2026-03-09T10:45:28.901" v="679" actId="571"/>
          <ac:spMkLst>
            <pc:docMk/>
            <pc:sldMk cId="0" sldId="257"/>
            <ac:spMk id="229" creationId="{92C568BB-CA6F-263D-9578-FEED65677357}"/>
          </ac:spMkLst>
        </pc:spChg>
        <pc:spChg chg="mod">
          <ac:chgData name="Florine Duval" userId="6047fd2a-ce9e-4413-8fba-6633bb15ba2b" providerId="ADAL" clId="{03730FD5-6681-4D5B-B3BC-3D3949C6DB0D}" dt="2026-03-09T10:51:06.848" v="801" actId="14100"/>
          <ac:spMkLst>
            <pc:docMk/>
            <pc:sldMk cId="0" sldId="257"/>
            <ac:spMk id="230" creationId="{A1403366-8892-C788-B366-C5C2E42C5C61}"/>
          </ac:spMkLst>
        </pc:spChg>
        <pc:spChg chg="mod">
          <ac:chgData name="Florine Duval" userId="6047fd2a-ce9e-4413-8fba-6633bb15ba2b" providerId="ADAL" clId="{03730FD5-6681-4D5B-B3BC-3D3949C6DB0D}" dt="2026-03-09T10:45:28.901" v="679" actId="571"/>
          <ac:spMkLst>
            <pc:docMk/>
            <pc:sldMk cId="0" sldId="257"/>
            <ac:spMk id="251" creationId="{F6DD017B-A418-7DDA-D470-9CF79D8A7E3F}"/>
          </ac:spMkLst>
        </pc:spChg>
        <pc:spChg chg="mod">
          <ac:chgData name="Florine Duval" userId="6047fd2a-ce9e-4413-8fba-6633bb15ba2b" providerId="ADAL" clId="{03730FD5-6681-4D5B-B3BC-3D3949C6DB0D}" dt="2026-03-09T10:45:28.901" v="679" actId="571"/>
          <ac:spMkLst>
            <pc:docMk/>
            <pc:sldMk cId="0" sldId="257"/>
            <ac:spMk id="259" creationId="{A975C553-F5E5-6522-74C3-81635F371229}"/>
          </ac:spMkLst>
        </pc:spChg>
        <pc:spChg chg="del">
          <ac:chgData name="Florine Duval" userId="6047fd2a-ce9e-4413-8fba-6633bb15ba2b" providerId="ADAL" clId="{03730FD5-6681-4D5B-B3BC-3D3949C6DB0D}" dt="2026-03-09T10:42:42.553" v="632" actId="478"/>
          <ac:spMkLst>
            <pc:docMk/>
            <pc:sldMk cId="0" sldId="257"/>
            <ac:spMk id="281" creationId="{F7AC1EE2-F924-DEEA-A155-73CD9504D010}"/>
          </ac:spMkLst>
        </pc:spChg>
        <pc:spChg chg="mod">
          <ac:chgData name="Florine Duval" userId="6047fd2a-ce9e-4413-8fba-6633bb15ba2b" providerId="ADAL" clId="{03730FD5-6681-4D5B-B3BC-3D3949C6DB0D}" dt="2026-03-09T10:53:01.197" v="835" actId="1076"/>
          <ac:spMkLst>
            <pc:docMk/>
            <pc:sldMk cId="0" sldId="257"/>
            <ac:spMk id="283" creationId="{043F5840-242D-6029-A7EC-AE14289A2119}"/>
          </ac:spMkLst>
        </pc:spChg>
        <pc:spChg chg="del">
          <ac:chgData name="Florine Duval" userId="6047fd2a-ce9e-4413-8fba-6633bb15ba2b" providerId="ADAL" clId="{03730FD5-6681-4D5B-B3BC-3D3949C6DB0D}" dt="2026-03-09T10:42:39.829" v="630" actId="478"/>
          <ac:spMkLst>
            <pc:docMk/>
            <pc:sldMk cId="0" sldId="257"/>
            <ac:spMk id="285" creationId="{3E04892C-C9EB-DB39-92DB-65F79C44DC1E}"/>
          </ac:spMkLst>
        </pc:spChg>
        <pc:spChg chg="mod topLvl">
          <ac:chgData name="Florine Duval" userId="6047fd2a-ce9e-4413-8fba-6633bb15ba2b" providerId="ADAL" clId="{03730FD5-6681-4D5B-B3BC-3D3949C6DB0D}" dt="2026-03-09T10:51:23.967" v="805" actId="164"/>
          <ac:spMkLst>
            <pc:docMk/>
            <pc:sldMk cId="0" sldId="257"/>
            <ac:spMk id="286" creationId="{358E3EA1-F3BB-4591-D405-91D860C18976}"/>
          </ac:spMkLst>
        </pc:spChg>
        <pc:spChg chg="mod topLvl">
          <ac:chgData name="Florine Duval" userId="6047fd2a-ce9e-4413-8fba-6633bb15ba2b" providerId="ADAL" clId="{03730FD5-6681-4D5B-B3BC-3D3949C6DB0D}" dt="2026-03-09T10:51:31.616" v="806" actId="164"/>
          <ac:spMkLst>
            <pc:docMk/>
            <pc:sldMk cId="0" sldId="257"/>
            <ac:spMk id="287" creationId="{51BCF342-5C02-191C-124F-52DA9BA91A63}"/>
          </ac:spMkLst>
        </pc:spChg>
        <pc:spChg chg="mod topLvl">
          <ac:chgData name="Florine Duval" userId="6047fd2a-ce9e-4413-8fba-6633bb15ba2b" providerId="ADAL" clId="{03730FD5-6681-4D5B-B3BC-3D3949C6DB0D}" dt="2026-03-09T10:52:21.166" v="817" actId="1076"/>
          <ac:spMkLst>
            <pc:docMk/>
            <pc:sldMk cId="0" sldId="257"/>
            <ac:spMk id="288" creationId="{1CC43727-3359-AD39-FE46-07210BFDF192}"/>
          </ac:spMkLst>
        </pc:spChg>
        <pc:spChg chg="mod topLvl">
          <ac:chgData name="Florine Duval" userId="6047fd2a-ce9e-4413-8fba-6633bb15ba2b" providerId="ADAL" clId="{03730FD5-6681-4D5B-B3BC-3D3949C6DB0D}" dt="2026-03-09T10:51:38.407" v="808" actId="164"/>
          <ac:spMkLst>
            <pc:docMk/>
            <pc:sldMk cId="0" sldId="257"/>
            <ac:spMk id="289" creationId="{78DAF3FA-FC75-EE4F-6372-5698B15A6BE7}"/>
          </ac:spMkLst>
        </pc:spChg>
        <pc:spChg chg="mod topLvl">
          <ac:chgData name="Florine Duval" userId="6047fd2a-ce9e-4413-8fba-6633bb15ba2b" providerId="ADAL" clId="{03730FD5-6681-4D5B-B3BC-3D3949C6DB0D}" dt="2026-03-09T10:52:34.693" v="826" actId="1037"/>
          <ac:spMkLst>
            <pc:docMk/>
            <pc:sldMk cId="0" sldId="257"/>
            <ac:spMk id="290" creationId="{B08B245D-F021-4562-315E-6245AC0C57FD}"/>
          </ac:spMkLst>
        </pc:spChg>
        <pc:spChg chg="mod topLvl">
          <ac:chgData name="Florine Duval" userId="6047fd2a-ce9e-4413-8fba-6633bb15ba2b" providerId="ADAL" clId="{03730FD5-6681-4D5B-B3BC-3D3949C6DB0D}" dt="2026-03-09T10:51:10.487" v="803" actId="14100"/>
          <ac:spMkLst>
            <pc:docMk/>
            <pc:sldMk cId="0" sldId="257"/>
            <ac:spMk id="291" creationId="{D5E98DFF-B619-266A-2598-436877209E30}"/>
          </ac:spMkLst>
        </pc:spChg>
        <pc:spChg chg="mod topLvl">
          <ac:chgData name="Florine Duval" userId="6047fd2a-ce9e-4413-8fba-6633bb15ba2b" providerId="ADAL" clId="{03730FD5-6681-4D5B-B3BC-3D3949C6DB0D}" dt="2026-03-09T10:51:23.967" v="805" actId="164"/>
          <ac:spMkLst>
            <pc:docMk/>
            <pc:sldMk cId="0" sldId="257"/>
            <ac:spMk id="292" creationId="{FB38CEE2-0623-EB59-F8B9-527F8ADE33D9}"/>
          </ac:spMkLst>
        </pc:spChg>
        <pc:spChg chg="mod topLvl">
          <ac:chgData name="Florine Duval" userId="6047fd2a-ce9e-4413-8fba-6633bb15ba2b" providerId="ADAL" clId="{03730FD5-6681-4D5B-B3BC-3D3949C6DB0D}" dt="2026-03-09T10:51:31.616" v="806" actId="164"/>
          <ac:spMkLst>
            <pc:docMk/>
            <pc:sldMk cId="0" sldId="257"/>
            <ac:spMk id="293" creationId="{29B1BB3C-D4B9-9AD2-0D7B-01D851CDD2E5}"/>
          </ac:spMkLst>
        </pc:spChg>
        <pc:spChg chg="mod topLvl">
          <ac:chgData name="Florine Duval" userId="6047fd2a-ce9e-4413-8fba-6633bb15ba2b" providerId="ADAL" clId="{03730FD5-6681-4D5B-B3BC-3D3949C6DB0D}" dt="2026-03-09T10:52:18.280" v="816" actId="1076"/>
          <ac:spMkLst>
            <pc:docMk/>
            <pc:sldMk cId="0" sldId="257"/>
            <ac:spMk id="294" creationId="{4D29408E-8769-780F-1DF9-E914237DDD80}"/>
          </ac:spMkLst>
        </pc:spChg>
        <pc:spChg chg="mod topLvl">
          <ac:chgData name="Florine Duval" userId="6047fd2a-ce9e-4413-8fba-6633bb15ba2b" providerId="ADAL" clId="{03730FD5-6681-4D5B-B3BC-3D3949C6DB0D}" dt="2026-03-09T10:51:38.407" v="808" actId="164"/>
          <ac:spMkLst>
            <pc:docMk/>
            <pc:sldMk cId="0" sldId="257"/>
            <ac:spMk id="295" creationId="{8AF7E38E-3805-D441-E1E3-696F2B78D982}"/>
          </ac:spMkLst>
        </pc:spChg>
        <pc:spChg chg="mod">
          <ac:chgData name="Florine Duval" userId="6047fd2a-ce9e-4413-8fba-6633bb15ba2b" providerId="ADAL" clId="{03730FD5-6681-4D5B-B3BC-3D3949C6DB0D}" dt="2026-03-09T10:52:29.160" v="820" actId="1037"/>
          <ac:spMkLst>
            <pc:docMk/>
            <pc:sldMk cId="0" sldId="257"/>
            <ac:spMk id="296" creationId="{A87C940F-28E4-F185-15DC-78AD5B94D987}"/>
          </ac:spMkLst>
        </pc:spChg>
        <pc:grpChg chg="add mod">
          <ac:chgData name="Florine Duval" userId="6047fd2a-ce9e-4413-8fba-6633bb15ba2b" providerId="ADAL" clId="{03730FD5-6681-4D5B-B3BC-3D3949C6DB0D}" dt="2026-03-09T10:13:05.793" v="249"/>
          <ac:grpSpMkLst>
            <pc:docMk/>
            <pc:sldMk cId="0" sldId="257"/>
            <ac:grpSpMk id="2" creationId="{AEA09831-A321-AD4E-B9F4-72B5336294B3}"/>
          </ac:grpSpMkLst>
        </pc:grpChg>
        <pc:grpChg chg="add mod">
          <ac:chgData name="Florine Duval" userId="6047fd2a-ce9e-4413-8fba-6633bb15ba2b" providerId="ADAL" clId="{03730FD5-6681-4D5B-B3BC-3D3949C6DB0D}" dt="2026-03-09T10:42:12.935" v="582"/>
          <ac:grpSpMkLst>
            <pc:docMk/>
            <pc:sldMk cId="0" sldId="257"/>
            <ac:grpSpMk id="35" creationId="{CFD195E8-9473-E396-DF5D-3FB6D259D8BA}"/>
          </ac:grpSpMkLst>
        </pc:grpChg>
        <pc:grpChg chg="mod">
          <ac:chgData name="Florine Duval" userId="6047fd2a-ce9e-4413-8fba-6633bb15ba2b" providerId="ADAL" clId="{03730FD5-6681-4D5B-B3BC-3D3949C6DB0D}" dt="2026-03-09T10:48:13.572" v="754" actId="1076"/>
          <ac:grpSpMkLst>
            <pc:docMk/>
            <pc:sldMk cId="0" sldId="257"/>
            <ac:grpSpMk id="38" creationId="{BE10A570-7AED-AA8F-041D-77510C1E1ECA}"/>
          </ac:grpSpMkLst>
        </pc:grpChg>
        <pc:grpChg chg="add mod">
          <ac:chgData name="Florine Duval" userId="6047fd2a-ce9e-4413-8fba-6633bb15ba2b" providerId="ADAL" clId="{03730FD5-6681-4D5B-B3BC-3D3949C6DB0D}" dt="2026-03-09T10:51:23.967" v="805" actId="164"/>
          <ac:grpSpMkLst>
            <pc:docMk/>
            <pc:sldMk cId="0" sldId="257"/>
            <ac:grpSpMk id="44" creationId="{1E32B9D2-42FE-178D-A03D-69E403B6FD9D}"/>
          </ac:grpSpMkLst>
        </pc:grpChg>
        <pc:grpChg chg="add mod">
          <ac:chgData name="Florine Duval" userId="6047fd2a-ce9e-4413-8fba-6633bb15ba2b" providerId="ADAL" clId="{03730FD5-6681-4D5B-B3BC-3D3949C6DB0D}" dt="2026-03-09T10:51:47.810" v="810" actId="408"/>
          <ac:grpSpMkLst>
            <pc:docMk/>
            <pc:sldMk cId="0" sldId="257"/>
            <ac:grpSpMk id="45" creationId="{DC8AE57C-79BC-7444-F121-E05F00285C99}"/>
          </ac:grpSpMkLst>
        </pc:grpChg>
        <pc:grpChg chg="add mod">
          <ac:chgData name="Florine Duval" userId="6047fd2a-ce9e-4413-8fba-6633bb15ba2b" providerId="ADAL" clId="{03730FD5-6681-4D5B-B3BC-3D3949C6DB0D}" dt="2026-03-09T10:51:47.810" v="810" actId="408"/>
          <ac:grpSpMkLst>
            <pc:docMk/>
            <pc:sldMk cId="0" sldId="257"/>
            <ac:grpSpMk id="46" creationId="{77949687-9E28-1535-DC3E-4A6659BD9E1D}"/>
          </ac:grpSpMkLst>
        </pc:grpChg>
        <pc:grpChg chg="add mod">
          <ac:chgData name="Florine Duval" userId="6047fd2a-ce9e-4413-8fba-6633bb15ba2b" providerId="ADAL" clId="{03730FD5-6681-4D5B-B3BC-3D3949C6DB0D}" dt="2026-03-09T10:51:47.810" v="810" actId="408"/>
          <ac:grpSpMkLst>
            <pc:docMk/>
            <pc:sldMk cId="0" sldId="257"/>
            <ac:grpSpMk id="47" creationId="{1810A451-D539-D132-99EA-457B135B17D5}"/>
          </ac:grpSpMkLst>
        </pc:grpChg>
        <pc:grpChg chg="add mod">
          <ac:chgData name="Florine Duval" userId="6047fd2a-ce9e-4413-8fba-6633bb15ba2b" providerId="ADAL" clId="{03730FD5-6681-4D5B-B3BC-3D3949C6DB0D}" dt="2026-03-09T10:51:42.113" v="809" actId="164"/>
          <ac:grpSpMkLst>
            <pc:docMk/>
            <pc:sldMk cId="0" sldId="257"/>
            <ac:grpSpMk id="48" creationId="{9528949C-FAB0-B225-A973-C76B8E8FC706}"/>
          </ac:grpSpMkLst>
        </pc:grpChg>
        <pc:grpChg chg="mod">
          <ac:chgData name="Florine Duval" userId="6047fd2a-ce9e-4413-8fba-6633bb15ba2b" providerId="ADAL" clId="{03730FD5-6681-4D5B-B3BC-3D3949C6DB0D}" dt="2026-03-09T10:45:15.162" v="674" actId="1076"/>
          <ac:grpSpMkLst>
            <pc:docMk/>
            <pc:sldMk cId="0" sldId="257"/>
            <ac:grpSpMk id="284" creationId="{D919B202-0447-0A54-AB32-AFD778A867A3}"/>
          </ac:grpSpMkLst>
        </pc:grpChg>
        <pc:picChg chg="mod">
          <ac:chgData name="Florine Duval" userId="6047fd2a-ce9e-4413-8fba-6633bb15ba2b" providerId="ADAL" clId="{03730FD5-6681-4D5B-B3BC-3D3949C6DB0D}" dt="2026-03-09T10:45:40.534" v="680" actId="2085"/>
          <ac:picMkLst>
            <pc:docMk/>
            <pc:sldMk cId="0" sldId="257"/>
            <ac:picMk id="206" creationId="{3A1B92E1-6F28-D196-F271-CBDB633C3E2F}"/>
          </ac:picMkLst>
        </pc:picChg>
        <pc:cxnChg chg="add mod">
          <ac:chgData name="Florine Duval" userId="6047fd2a-ce9e-4413-8fba-6633bb15ba2b" providerId="ADAL" clId="{03730FD5-6681-4D5B-B3BC-3D3949C6DB0D}" dt="2026-03-09T10:13:05.793" v="249"/>
          <ac:cxnSpMkLst>
            <pc:docMk/>
            <pc:sldMk cId="0" sldId="257"/>
            <ac:cxnSpMk id="34" creationId="{CF990E3E-F576-0BF9-38D9-E43CC0C86D1C}"/>
          </ac:cxnSpMkLst>
        </pc:cxnChg>
        <pc:cxnChg chg="add mod">
          <ac:chgData name="Florine Duval" userId="6047fd2a-ce9e-4413-8fba-6633bb15ba2b" providerId="ADAL" clId="{03730FD5-6681-4D5B-B3BC-3D3949C6DB0D}" dt="2026-03-09T10:51:04.894" v="800" actId="1076"/>
          <ac:cxnSpMkLst>
            <pc:docMk/>
            <pc:sldMk cId="0" sldId="257"/>
            <ac:cxnSpMk id="43" creationId="{41F123E8-ECF8-A049-F04E-155A5E1E1DA8}"/>
          </ac:cxnSpMkLst>
        </pc:cxnChg>
        <pc:cxnChg chg="add mod">
          <ac:chgData name="Florine Duval" userId="6047fd2a-ce9e-4413-8fba-6633bb15ba2b" providerId="ADAL" clId="{03730FD5-6681-4D5B-B3BC-3D3949C6DB0D}" dt="2026-03-09T10:51:52.884" v="811" actId="571"/>
          <ac:cxnSpMkLst>
            <pc:docMk/>
            <pc:sldMk cId="0" sldId="257"/>
            <ac:cxnSpMk id="49" creationId="{3DF28BB1-5636-28BC-EF35-566179269128}"/>
          </ac:cxnSpMkLst>
        </pc:cxnChg>
        <pc:cxnChg chg="add mod">
          <ac:chgData name="Florine Duval" userId="6047fd2a-ce9e-4413-8fba-6633bb15ba2b" providerId="ADAL" clId="{03730FD5-6681-4D5B-B3BC-3D3949C6DB0D}" dt="2026-03-09T10:51:55.808" v="812" actId="571"/>
          <ac:cxnSpMkLst>
            <pc:docMk/>
            <pc:sldMk cId="0" sldId="257"/>
            <ac:cxnSpMk id="50" creationId="{F9573E75-1008-21B6-B66F-2B97BF635539}"/>
          </ac:cxnSpMkLst>
        </pc:cxnChg>
        <pc:cxnChg chg="add mod">
          <ac:chgData name="Florine Duval" userId="6047fd2a-ce9e-4413-8fba-6633bb15ba2b" providerId="ADAL" clId="{03730FD5-6681-4D5B-B3BC-3D3949C6DB0D}" dt="2026-03-09T10:52:09.542" v="815" actId="1076"/>
          <ac:cxnSpMkLst>
            <pc:docMk/>
            <pc:sldMk cId="0" sldId="257"/>
            <ac:cxnSpMk id="51" creationId="{30F55B81-F77B-ABFD-E184-7C1B29A11FAF}"/>
          </ac:cxnSpMkLst>
        </pc:cxnChg>
        <pc:cxnChg chg="add mod">
          <ac:chgData name="Florine Duval" userId="6047fd2a-ce9e-4413-8fba-6633bb15ba2b" providerId="ADAL" clId="{03730FD5-6681-4D5B-B3BC-3D3949C6DB0D}" dt="2026-03-09T10:52:00.321" v="814" actId="571"/>
          <ac:cxnSpMkLst>
            <pc:docMk/>
            <pc:sldMk cId="0" sldId="257"/>
            <ac:cxnSpMk id="52" creationId="{FA56F90D-8A57-752C-014D-38EF3D81C459}"/>
          </ac:cxnSpMkLst>
        </pc:cxnChg>
      </pc:sldChg>
      <pc:sldChg chg="add del">
        <pc:chgData name="Florine Duval" userId="6047fd2a-ce9e-4413-8fba-6633bb15ba2b" providerId="ADAL" clId="{03730FD5-6681-4D5B-B3BC-3D3949C6DB0D}" dt="2026-03-09T09:21:22.107" v="46" actId="47"/>
        <pc:sldMkLst>
          <pc:docMk/>
          <pc:sldMk cId="1315578564" sldId="307"/>
        </pc:sldMkLst>
      </pc:sldChg>
      <pc:sldChg chg="add del">
        <pc:chgData name="Florine Duval" userId="6047fd2a-ce9e-4413-8fba-6633bb15ba2b" providerId="ADAL" clId="{03730FD5-6681-4D5B-B3BC-3D3949C6DB0D}" dt="2026-03-09T09:21:22.107" v="46" actId="47"/>
        <pc:sldMkLst>
          <pc:docMk/>
          <pc:sldMk cId="1671459437" sldId="319"/>
        </pc:sldMkLst>
      </pc:sldChg>
      <pc:sldChg chg="addSp delSp modSp mod">
        <pc:chgData name="Florine Duval" userId="6047fd2a-ce9e-4413-8fba-6633bb15ba2b" providerId="ADAL" clId="{03730FD5-6681-4D5B-B3BC-3D3949C6DB0D}" dt="2026-03-09T11:13:32.528" v="1202" actId="1076"/>
        <pc:sldMkLst>
          <pc:docMk/>
          <pc:sldMk cId="2850393001" sldId="354"/>
        </pc:sldMkLst>
        <pc:spChg chg="del mod">
          <ac:chgData name="Florine Duval" userId="6047fd2a-ce9e-4413-8fba-6633bb15ba2b" providerId="ADAL" clId="{03730FD5-6681-4D5B-B3BC-3D3949C6DB0D}" dt="2026-03-09T11:05:20.551" v="1021" actId="478"/>
          <ac:spMkLst>
            <pc:docMk/>
            <pc:sldMk cId="2850393001" sldId="354"/>
            <ac:spMk id="12" creationId="{4D8655B2-C6DF-AAB4-0641-3E292FD7C72B}"/>
          </ac:spMkLst>
        </pc:spChg>
        <pc:spChg chg="mod">
          <ac:chgData name="Florine Duval" userId="6047fd2a-ce9e-4413-8fba-6633bb15ba2b" providerId="ADAL" clId="{03730FD5-6681-4D5B-B3BC-3D3949C6DB0D}" dt="2026-03-09T11:13:32.528" v="1202" actId="1076"/>
          <ac:spMkLst>
            <pc:docMk/>
            <pc:sldMk cId="2850393001" sldId="354"/>
            <ac:spMk id="13" creationId="{6C8B6A10-A9E2-F1D8-D153-39CAD1D3755E}"/>
          </ac:spMkLst>
        </pc:spChg>
        <pc:spChg chg="mod">
          <ac:chgData name="Florine Duval" userId="6047fd2a-ce9e-4413-8fba-6633bb15ba2b" providerId="ADAL" clId="{03730FD5-6681-4D5B-B3BC-3D3949C6DB0D}" dt="2026-03-09T11:13:20.352" v="1196" actId="1076"/>
          <ac:spMkLst>
            <pc:docMk/>
            <pc:sldMk cId="2850393001" sldId="354"/>
            <ac:spMk id="14" creationId="{3F97F6FD-39F8-E849-EB6E-E070FBA22A00}"/>
          </ac:spMkLst>
        </pc:spChg>
        <pc:spChg chg="mod">
          <ac:chgData name="Florine Duval" userId="6047fd2a-ce9e-4413-8fba-6633bb15ba2b" providerId="ADAL" clId="{03730FD5-6681-4D5B-B3BC-3D3949C6DB0D}" dt="2026-03-09T11:13:32.528" v="1202" actId="1076"/>
          <ac:spMkLst>
            <pc:docMk/>
            <pc:sldMk cId="2850393001" sldId="354"/>
            <ac:spMk id="16" creationId="{314F4478-54D5-29E3-4D0B-3DE420E0A5F7}"/>
          </ac:spMkLst>
        </pc:spChg>
        <pc:spChg chg="add del mod">
          <ac:chgData name="Florine Duval" userId="6047fd2a-ce9e-4413-8fba-6633bb15ba2b" providerId="ADAL" clId="{03730FD5-6681-4D5B-B3BC-3D3949C6DB0D}" dt="2026-03-09T11:04:48.924" v="978" actId="478"/>
          <ac:spMkLst>
            <pc:docMk/>
            <pc:sldMk cId="2850393001" sldId="354"/>
            <ac:spMk id="17" creationId="{4481ADAE-A076-B2AC-353B-FD7C8172395B}"/>
          </ac:spMkLst>
        </pc:spChg>
        <pc:spChg chg="add mod ord">
          <ac:chgData name="Florine Duval" userId="6047fd2a-ce9e-4413-8fba-6633bb15ba2b" providerId="ADAL" clId="{03730FD5-6681-4D5B-B3BC-3D3949C6DB0D}" dt="2026-03-09T11:04:55.131" v="980" actId="167"/>
          <ac:spMkLst>
            <pc:docMk/>
            <pc:sldMk cId="2850393001" sldId="354"/>
            <ac:spMk id="18" creationId="{F084F2BA-7354-5D1F-6CB2-ACA0B7CDD897}"/>
          </ac:spMkLst>
        </pc:spChg>
        <pc:spChg chg="add mod ord">
          <ac:chgData name="Florine Duval" userId="6047fd2a-ce9e-4413-8fba-6633bb15ba2b" providerId="ADAL" clId="{03730FD5-6681-4D5B-B3BC-3D3949C6DB0D}" dt="2026-03-09T11:04:55.131" v="980" actId="167"/>
          <ac:spMkLst>
            <pc:docMk/>
            <pc:sldMk cId="2850393001" sldId="354"/>
            <ac:spMk id="19" creationId="{DED8BBD0-8E7B-7340-C032-6E8590942E1C}"/>
          </ac:spMkLst>
        </pc:spChg>
        <pc:spChg chg="mod">
          <ac:chgData name="Florine Duval" userId="6047fd2a-ce9e-4413-8fba-6633bb15ba2b" providerId="ADAL" clId="{03730FD5-6681-4D5B-B3BC-3D3949C6DB0D}" dt="2026-03-09T11:04:53.693" v="979"/>
          <ac:spMkLst>
            <pc:docMk/>
            <pc:sldMk cId="2850393001" sldId="354"/>
            <ac:spMk id="21" creationId="{6D81423C-1C14-A501-6773-0246F5F2D9F3}"/>
          </ac:spMkLst>
        </pc:spChg>
        <pc:spChg chg="mod">
          <ac:chgData name="Florine Duval" userId="6047fd2a-ce9e-4413-8fba-6633bb15ba2b" providerId="ADAL" clId="{03730FD5-6681-4D5B-B3BC-3D3949C6DB0D}" dt="2026-03-09T11:13:10.468" v="1195" actId="14100"/>
          <ac:spMkLst>
            <pc:docMk/>
            <pc:sldMk cId="2850393001" sldId="354"/>
            <ac:spMk id="23" creationId="{C3BD94CF-93A9-C6E7-1982-C3317B569159}"/>
          </ac:spMkLst>
        </pc:spChg>
        <pc:spChg chg="mod">
          <ac:chgData name="Florine Duval" userId="6047fd2a-ce9e-4413-8fba-6633bb15ba2b" providerId="ADAL" clId="{03730FD5-6681-4D5B-B3BC-3D3949C6DB0D}" dt="2026-03-09T11:04:53.693" v="979"/>
          <ac:spMkLst>
            <pc:docMk/>
            <pc:sldMk cId="2850393001" sldId="354"/>
            <ac:spMk id="24" creationId="{B8F4B755-40DD-CF80-DCAA-2A844841F35E}"/>
          </ac:spMkLst>
        </pc:spChg>
        <pc:spChg chg="mod">
          <ac:chgData name="Florine Duval" userId="6047fd2a-ce9e-4413-8fba-6633bb15ba2b" providerId="ADAL" clId="{03730FD5-6681-4D5B-B3BC-3D3949C6DB0D}" dt="2026-03-09T11:04:53.693" v="979"/>
          <ac:spMkLst>
            <pc:docMk/>
            <pc:sldMk cId="2850393001" sldId="354"/>
            <ac:spMk id="25" creationId="{8D26A8C2-BD01-F909-CC2C-A89269BC92DF}"/>
          </ac:spMkLst>
        </pc:spChg>
        <pc:spChg chg="mod">
          <ac:chgData name="Florine Duval" userId="6047fd2a-ce9e-4413-8fba-6633bb15ba2b" providerId="ADAL" clId="{03730FD5-6681-4D5B-B3BC-3D3949C6DB0D}" dt="2026-03-09T11:04:53.693" v="979"/>
          <ac:spMkLst>
            <pc:docMk/>
            <pc:sldMk cId="2850393001" sldId="354"/>
            <ac:spMk id="33" creationId="{2C6C3601-9D91-937C-7554-54746C899F16}"/>
          </ac:spMkLst>
        </pc:spChg>
        <pc:spChg chg="mod">
          <ac:chgData name="Florine Duval" userId="6047fd2a-ce9e-4413-8fba-6633bb15ba2b" providerId="ADAL" clId="{03730FD5-6681-4D5B-B3BC-3D3949C6DB0D}" dt="2026-03-09T11:04:53.693" v="979"/>
          <ac:spMkLst>
            <pc:docMk/>
            <pc:sldMk cId="2850393001" sldId="354"/>
            <ac:spMk id="34" creationId="{33ABD17C-F823-CA74-976B-24A5D1962B18}"/>
          </ac:spMkLst>
        </pc:spChg>
        <pc:spChg chg="mod">
          <ac:chgData name="Florine Duval" userId="6047fd2a-ce9e-4413-8fba-6633bb15ba2b" providerId="ADAL" clId="{03730FD5-6681-4D5B-B3BC-3D3949C6DB0D}" dt="2026-03-09T11:04:53.693" v="979"/>
          <ac:spMkLst>
            <pc:docMk/>
            <pc:sldMk cId="2850393001" sldId="354"/>
            <ac:spMk id="35" creationId="{79B9262C-4AD9-F7C3-215D-91889512EAAE}"/>
          </ac:spMkLst>
        </pc:spChg>
        <pc:spChg chg="mod">
          <ac:chgData name="Florine Duval" userId="6047fd2a-ce9e-4413-8fba-6633bb15ba2b" providerId="ADAL" clId="{03730FD5-6681-4D5B-B3BC-3D3949C6DB0D}" dt="2026-03-09T11:04:53.693" v="979"/>
          <ac:spMkLst>
            <pc:docMk/>
            <pc:sldMk cId="2850393001" sldId="354"/>
            <ac:spMk id="36" creationId="{EFB7009A-228F-AC8B-C957-1C6FCD5E55C5}"/>
          </ac:spMkLst>
        </pc:spChg>
        <pc:spChg chg="mod">
          <ac:chgData name="Florine Duval" userId="6047fd2a-ce9e-4413-8fba-6633bb15ba2b" providerId="ADAL" clId="{03730FD5-6681-4D5B-B3BC-3D3949C6DB0D}" dt="2026-03-09T11:04:53.693" v="979"/>
          <ac:spMkLst>
            <pc:docMk/>
            <pc:sldMk cId="2850393001" sldId="354"/>
            <ac:spMk id="37" creationId="{92FC1C1B-D6A0-A97E-3699-5F3BF48F8FD4}"/>
          </ac:spMkLst>
        </pc:spChg>
        <pc:spChg chg="mod">
          <ac:chgData name="Florine Duval" userId="6047fd2a-ce9e-4413-8fba-6633bb15ba2b" providerId="ADAL" clId="{03730FD5-6681-4D5B-B3BC-3D3949C6DB0D}" dt="2026-03-09T11:05:00.661" v="981"/>
          <ac:spMkLst>
            <pc:docMk/>
            <pc:sldMk cId="2850393001" sldId="354"/>
            <ac:spMk id="40" creationId="{20017BB9-8FC9-32CA-DC9E-FE9B8E88180E}"/>
          </ac:spMkLst>
        </pc:spChg>
        <pc:spChg chg="mod">
          <ac:chgData name="Florine Duval" userId="6047fd2a-ce9e-4413-8fba-6633bb15ba2b" providerId="ADAL" clId="{03730FD5-6681-4D5B-B3BC-3D3949C6DB0D}" dt="2026-03-09T11:05:12.044" v="1019" actId="14100"/>
          <ac:spMkLst>
            <pc:docMk/>
            <pc:sldMk cId="2850393001" sldId="354"/>
            <ac:spMk id="41" creationId="{A66C0E95-42D4-ED10-3C59-EB7389C96E16}"/>
          </ac:spMkLst>
        </pc:spChg>
        <pc:spChg chg="del mod">
          <ac:chgData name="Florine Duval" userId="6047fd2a-ce9e-4413-8fba-6633bb15ba2b" providerId="ADAL" clId="{03730FD5-6681-4D5B-B3BC-3D3949C6DB0D}" dt="2026-03-09T11:04:47.227" v="977" actId="478"/>
          <ac:spMkLst>
            <pc:docMk/>
            <pc:sldMk cId="2850393001" sldId="354"/>
            <ac:spMk id="12583" creationId="{00000000-0000-0000-0000-000000000000}"/>
          </ac:spMkLst>
        </pc:spChg>
        <pc:grpChg chg="ord">
          <ac:chgData name="Florine Duval" userId="6047fd2a-ce9e-4413-8fba-6633bb15ba2b" providerId="ADAL" clId="{03730FD5-6681-4D5B-B3BC-3D3949C6DB0D}" dt="2026-03-09T11:04:55.131" v="980" actId="167"/>
          <ac:grpSpMkLst>
            <pc:docMk/>
            <pc:sldMk cId="2850393001" sldId="354"/>
            <ac:grpSpMk id="20" creationId="{5C6D9B00-EC3E-0717-1E9E-67EDE093D7F7}"/>
          </ac:grpSpMkLst>
        </pc:grpChg>
        <pc:grpChg chg="add mod">
          <ac:chgData name="Florine Duval" userId="6047fd2a-ce9e-4413-8fba-6633bb15ba2b" providerId="ADAL" clId="{03730FD5-6681-4D5B-B3BC-3D3949C6DB0D}" dt="2026-03-09T11:05:00.661" v="981"/>
          <ac:grpSpMkLst>
            <pc:docMk/>
            <pc:sldMk cId="2850393001" sldId="354"/>
            <ac:grpSpMk id="39" creationId="{A9944149-A87B-B582-E09D-C705CA8D6B3B}"/>
          </ac:grpSpMkLst>
        </pc:grpChg>
        <pc:cxnChg chg="ord">
          <ac:chgData name="Florine Duval" userId="6047fd2a-ce9e-4413-8fba-6633bb15ba2b" providerId="ADAL" clId="{03730FD5-6681-4D5B-B3BC-3D3949C6DB0D}" dt="2026-03-09T11:04:55.131" v="980" actId="167"/>
          <ac:cxnSpMkLst>
            <pc:docMk/>
            <pc:sldMk cId="2850393001" sldId="354"/>
            <ac:cxnSpMk id="38" creationId="{6D86A592-6644-8016-2F08-4012E1840543}"/>
          </ac:cxnSpMkLst>
        </pc:cxnChg>
      </pc:sldChg>
      <pc:sldChg chg="addSp delSp modSp mod delAnim modAnim">
        <pc:chgData name="Florine Duval" userId="6047fd2a-ce9e-4413-8fba-6633bb15ba2b" providerId="ADAL" clId="{03730FD5-6681-4D5B-B3BC-3D3949C6DB0D}" dt="2026-03-09T11:12:39.285" v="1194" actId="1076"/>
        <pc:sldMkLst>
          <pc:docMk/>
          <pc:sldMk cId="1086211958" sldId="372"/>
        </pc:sldMkLst>
        <pc:spChg chg="mod">
          <ac:chgData name="Florine Duval" userId="6047fd2a-ce9e-4413-8fba-6633bb15ba2b" providerId="ADAL" clId="{03730FD5-6681-4D5B-B3BC-3D3949C6DB0D}" dt="2026-03-09T11:05:47.670" v="1027"/>
          <ac:spMkLst>
            <pc:docMk/>
            <pc:sldMk cId="1086211958" sldId="372"/>
            <ac:spMk id="8" creationId="{F743F049-14AC-7E74-35DB-40B8C6D09EAD}"/>
          </ac:spMkLst>
        </pc:spChg>
        <pc:spChg chg="mod">
          <ac:chgData name="Florine Duval" userId="6047fd2a-ce9e-4413-8fba-6633bb15ba2b" providerId="ADAL" clId="{03730FD5-6681-4D5B-B3BC-3D3949C6DB0D}" dt="2026-03-09T11:06:00.250" v="1034" actId="20577"/>
          <ac:spMkLst>
            <pc:docMk/>
            <pc:sldMk cId="1086211958" sldId="372"/>
            <ac:spMk id="10" creationId="{A7F57595-C315-1B96-CE62-04937E27631E}"/>
          </ac:spMkLst>
        </pc:spChg>
        <pc:spChg chg="add mod ord">
          <ac:chgData name="Florine Duval" userId="6047fd2a-ce9e-4413-8fba-6633bb15ba2b" providerId="ADAL" clId="{03730FD5-6681-4D5B-B3BC-3D3949C6DB0D}" dt="2026-03-09T11:06:18.823" v="1038" actId="167"/>
          <ac:spMkLst>
            <pc:docMk/>
            <pc:sldMk cId="1086211958" sldId="372"/>
            <ac:spMk id="11" creationId="{F04ADD21-640F-0C35-4021-07AB3D34353A}"/>
          </ac:spMkLst>
        </pc:spChg>
        <pc:spChg chg="add del mod ord">
          <ac:chgData name="Florine Duval" userId="6047fd2a-ce9e-4413-8fba-6633bb15ba2b" providerId="ADAL" clId="{03730FD5-6681-4D5B-B3BC-3D3949C6DB0D}" dt="2026-03-09T11:08:52.869" v="1150" actId="478"/>
          <ac:spMkLst>
            <pc:docMk/>
            <pc:sldMk cId="1086211958" sldId="372"/>
            <ac:spMk id="12" creationId="{EA28017F-4CAF-11B8-4479-33C842986F1F}"/>
          </ac:spMkLst>
        </pc:spChg>
        <pc:spChg chg="del">
          <ac:chgData name="Florine Duval" userId="6047fd2a-ce9e-4413-8fba-6633bb15ba2b" providerId="ADAL" clId="{03730FD5-6681-4D5B-B3BC-3D3949C6DB0D}" dt="2026-03-09T11:08:51.441" v="1148" actId="478"/>
          <ac:spMkLst>
            <pc:docMk/>
            <pc:sldMk cId="1086211958" sldId="372"/>
            <ac:spMk id="14" creationId="{6DFBB1DE-2B43-5C27-41AF-1746DD3429E1}"/>
          </ac:spMkLst>
        </pc:spChg>
        <pc:spChg chg="del">
          <ac:chgData name="Florine Duval" userId="6047fd2a-ce9e-4413-8fba-6633bb15ba2b" providerId="ADAL" clId="{03730FD5-6681-4D5B-B3BC-3D3949C6DB0D}" dt="2026-03-09T11:08:50.884" v="1147" actId="478"/>
          <ac:spMkLst>
            <pc:docMk/>
            <pc:sldMk cId="1086211958" sldId="372"/>
            <ac:spMk id="15" creationId="{B0765486-D0FD-DF2A-287A-31BB24408EE4}"/>
          </ac:spMkLst>
        </pc:spChg>
        <pc:spChg chg="del">
          <ac:chgData name="Florine Duval" userId="6047fd2a-ce9e-4413-8fba-6633bb15ba2b" providerId="ADAL" clId="{03730FD5-6681-4D5B-B3BC-3D3949C6DB0D}" dt="2026-03-09T11:08:38.347" v="1139" actId="478"/>
          <ac:spMkLst>
            <pc:docMk/>
            <pc:sldMk cId="1086211958" sldId="372"/>
            <ac:spMk id="16" creationId="{82EE327F-1CFE-1C52-0FF8-CED7AA1EB95A}"/>
          </ac:spMkLst>
        </pc:spChg>
        <pc:spChg chg="del">
          <ac:chgData name="Florine Duval" userId="6047fd2a-ce9e-4413-8fba-6633bb15ba2b" providerId="ADAL" clId="{03730FD5-6681-4D5B-B3BC-3D3949C6DB0D}" dt="2026-03-09T11:08:42.758" v="1143" actId="478"/>
          <ac:spMkLst>
            <pc:docMk/>
            <pc:sldMk cId="1086211958" sldId="372"/>
            <ac:spMk id="17" creationId="{86F9D9FD-3D0C-66F7-487A-7EBCB50857C2}"/>
          </ac:spMkLst>
        </pc:spChg>
        <pc:spChg chg="del">
          <ac:chgData name="Florine Duval" userId="6047fd2a-ce9e-4413-8fba-6633bb15ba2b" providerId="ADAL" clId="{03730FD5-6681-4D5B-B3BC-3D3949C6DB0D}" dt="2026-03-09T11:08:53.775" v="1151" actId="478"/>
          <ac:spMkLst>
            <pc:docMk/>
            <pc:sldMk cId="1086211958" sldId="372"/>
            <ac:spMk id="18" creationId="{1FD251FF-00EC-1E79-6CBD-5C6AA43771B6}"/>
          </ac:spMkLst>
        </pc:spChg>
        <pc:spChg chg="del">
          <ac:chgData name="Florine Duval" userId="6047fd2a-ce9e-4413-8fba-6633bb15ba2b" providerId="ADAL" clId="{03730FD5-6681-4D5B-B3BC-3D3949C6DB0D}" dt="2026-03-09T11:08:50.884" v="1147" actId="478"/>
          <ac:spMkLst>
            <pc:docMk/>
            <pc:sldMk cId="1086211958" sldId="372"/>
            <ac:spMk id="19" creationId="{AED5D50E-7431-A5D6-1E96-FD115EE562E5}"/>
          </ac:spMkLst>
        </pc:spChg>
        <pc:spChg chg="del">
          <ac:chgData name="Florine Duval" userId="6047fd2a-ce9e-4413-8fba-6633bb15ba2b" providerId="ADAL" clId="{03730FD5-6681-4D5B-B3BC-3D3949C6DB0D}" dt="2026-03-09T11:08:40.810" v="1142" actId="478"/>
          <ac:spMkLst>
            <pc:docMk/>
            <pc:sldMk cId="1086211958" sldId="372"/>
            <ac:spMk id="20" creationId="{28DDFFD6-7CA0-463B-12CB-0DEC69D6F723}"/>
          </ac:spMkLst>
        </pc:spChg>
        <pc:spChg chg="del">
          <ac:chgData name="Florine Duval" userId="6047fd2a-ce9e-4413-8fba-6633bb15ba2b" providerId="ADAL" clId="{03730FD5-6681-4D5B-B3BC-3D3949C6DB0D}" dt="2026-03-09T11:08:38.347" v="1139" actId="478"/>
          <ac:spMkLst>
            <pc:docMk/>
            <pc:sldMk cId="1086211958" sldId="372"/>
            <ac:spMk id="21" creationId="{79804371-FC3C-3359-612F-1A175DF4A978}"/>
          </ac:spMkLst>
        </pc:spChg>
        <pc:spChg chg="mod">
          <ac:chgData name="Florine Duval" userId="6047fd2a-ce9e-4413-8fba-6633bb15ba2b" providerId="ADAL" clId="{03730FD5-6681-4D5B-B3BC-3D3949C6DB0D}" dt="2026-03-09T11:06:25.785" v="1039"/>
          <ac:spMkLst>
            <pc:docMk/>
            <pc:sldMk cId="1086211958" sldId="372"/>
            <ac:spMk id="22" creationId="{AB71A0E7-96E9-8A96-D459-42C3C3D6ED0A}"/>
          </ac:spMkLst>
        </pc:spChg>
        <pc:spChg chg="mod">
          <ac:chgData name="Florine Duval" userId="6047fd2a-ce9e-4413-8fba-6633bb15ba2b" providerId="ADAL" clId="{03730FD5-6681-4D5B-B3BC-3D3949C6DB0D}" dt="2026-03-09T11:06:25.785" v="1039"/>
          <ac:spMkLst>
            <pc:docMk/>
            <pc:sldMk cId="1086211958" sldId="372"/>
            <ac:spMk id="23" creationId="{A402137F-1541-BAF1-F1FF-A6190C6AE9E2}"/>
          </ac:spMkLst>
        </pc:spChg>
        <pc:spChg chg="mod">
          <ac:chgData name="Florine Duval" userId="6047fd2a-ce9e-4413-8fba-6633bb15ba2b" providerId="ADAL" clId="{03730FD5-6681-4D5B-B3BC-3D3949C6DB0D}" dt="2026-03-09T11:06:25.785" v="1039"/>
          <ac:spMkLst>
            <pc:docMk/>
            <pc:sldMk cId="1086211958" sldId="372"/>
            <ac:spMk id="24" creationId="{49DCF3C8-0295-50E0-5E10-10E6CF69D017}"/>
          </ac:spMkLst>
        </pc:spChg>
        <pc:spChg chg="mod">
          <ac:chgData name="Florine Duval" userId="6047fd2a-ce9e-4413-8fba-6633bb15ba2b" providerId="ADAL" clId="{03730FD5-6681-4D5B-B3BC-3D3949C6DB0D}" dt="2026-03-09T11:06:25.785" v="1039"/>
          <ac:spMkLst>
            <pc:docMk/>
            <pc:sldMk cId="1086211958" sldId="372"/>
            <ac:spMk id="25" creationId="{8C05D81E-B095-E96A-F182-A4A958961638}"/>
          </ac:spMkLst>
        </pc:spChg>
        <pc:spChg chg="mod">
          <ac:chgData name="Florine Duval" userId="6047fd2a-ce9e-4413-8fba-6633bb15ba2b" providerId="ADAL" clId="{03730FD5-6681-4D5B-B3BC-3D3949C6DB0D}" dt="2026-03-09T11:06:25.785" v="1039"/>
          <ac:spMkLst>
            <pc:docMk/>
            <pc:sldMk cId="1086211958" sldId="372"/>
            <ac:spMk id="26" creationId="{C80BAFB6-4B9F-C239-FC06-A3A58217E0BB}"/>
          </ac:spMkLst>
        </pc:spChg>
        <pc:spChg chg="mod">
          <ac:chgData name="Florine Duval" userId="6047fd2a-ce9e-4413-8fba-6633bb15ba2b" providerId="ADAL" clId="{03730FD5-6681-4D5B-B3BC-3D3949C6DB0D}" dt="2026-03-09T11:06:25.785" v="1039"/>
          <ac:spMkLst>
            <pc:docMk/>
            <pc:sldMk cId="1086211958" sldId="372"/>
            <ac:spMk id="27" creationId="{B721DAC6-DE8D-48D1-4FD3-67E176562355}"/>
          </ac:spMkLst>
        </pc:spChg>
        <pc:spChg chg="mod">
          <ac:chgData name="Florine Duval" userId="6047fd2a-ce9e-4413-8fba-6633bb15ba2b" providerId="ADAL" clId="{03730FD5-6681-4D5B-B3BC-3D3949C6DB0D}" dt="2026-03-09T11:06:25.785" v="1039"/>
          <ac:spMkLst>
            <pc:docMk/>
            <pc:sldMk cId="1086211958" sldId="372"/>
            <ac:spMk id="28" creationId="{5694CC4A-FDEE-5566-C500-7DA4206233BB}"/>
          </ac:spMkLst>
        </pc:spChg>
        <pc:spChg chg="mod">
          <ac:chgData name="Florine Duval" userId="6047fd2a-ce9e-4413-8fba-6633bb15ba2b" providerId="ADAL" clId="{03730FD5-6681-4D5B-B3BC-3D3949C6DB0D}" dt="2026-03-09T11:06:25.785" v="1039"/>
          <ac:spMkLst>
            <pc:docMk/>
            <pc:sldMk cId="1086211958" sldId="372"/>
            <ac:spMk id="29" creationId="{4DA6E517-0434-5913-3529-8E6F331DD5FE}"/>
          </ac:spMkLst>
        </pc:spChg>
        <pc:spChg chg="add mod">
          <ac:chgData name="Florine Duval" userId="6047fd2a-ce9e-4413-8fba-6633bb15ba2b" providerId="ADAL" clId="{03730FD5-6681-4D5B-B3BC-3D3949C6DB0D}" dt="2026-03-09T11:07:33.198" v="1121" actId="164"/>
          <ac:spMkLst>
            <pc:docMk/>
            <pc:sldMk cId="1086211958" sldId="372"/>
            <ac:spMk id="32" creationId="{AD3B7A54-6567-7793-2B0C-9720D0DBF93D}"/>
          </ac:spMkLst>
        </pc:spChg>
        <pc:spChg chg="mod">
          <ac:chgData name="Florine Duval" userId="6047fd2a-ce9e-4413-8fba-6633bb15ba2b" providerId="ADAL" clId="{03730FD5-6681-4D5B-B3BC-3D3949C6DB0D}" dt="2026-03-09T11:08:09.876" v="1130" actId="164"/>
          <ac:spMkLst>
            <pc:docMk/>
            <pc:sldMk cId="1086211958" sldId="372"/>
            <ac:spMk id="38" creationId="{6C85D1A1-83A0-7D02-1F00-A8949411CD1C}"/>
          </ac:spMkLst>
        </pc:spChg>
        <pc:spChg chg="mod">
          <ac:chgData name="Florine Duval" userId="6047fd2a-ce9e-4413-8fba-6633bb15ba2b" providerId="ADAL" clId="{03730FD5-6681-4D5B-B3BC-3D3949C6DB0D}" dt="2026-03-09T11:08:46.500" v="1146" actId="571"/>
          <ac:spMkLst>
            <pc:docMk/>
            <pc:sldMk cId="1086211958" sldId="372"/>
            <ac:spMk id="39" creationId="{616F528B-FAEF-8781-5EAC-C3F9D4776351}"/>
          </ac:spMkLst>
        </pc:spChg>
        <pc:spChg chg="mod">
          <ac:chgData name="Florine Duval" userId="6047fd2a-ce9e-4413-8fba-6633bb15ba2b" providerId="ADAL" clId="{03730FD5-6681-4D5B-B3BC-3D3949C6DB0D}" dt="2026-03-09T11:08:46.500" v="1146" actId="571"/>
          <ac:spMkLst>
            <pc:docMk/>
            <pc:sldMk cId="1086211958" sldId="372"/>
            <ac:spMk id="40" creationId="{2BC43046-9CD3-CF03-62AD-457321BF8C29}"/>
          </ac:spMkLst>
        </pc:spChg>
        <pc:spChg chg="mod">
          <ac:chgData name="Florine Duval" userId="6047fd2a-ce9e-4413-8fba-6633bb15ba2b" providerId="ADAL" clId="{03730FD5-6681-4D5B-B3BC-3D3949C6DB0D}" dt="2026-03-09T11:08:46.500" v="1146" actId="571"/>
          <ac:spMkLst>
            <pc:docMk/>
            <pc:sldMk cId="1086211958" sldId="372"/>
            <ac:spMk id="42" creationId="{26F083D3-9184-3764-F8F0-912F1FD547B2}"/>
          </ac:spMkLst>
        </pc:spChg>
        <pc:spChg chg="mod">
          <ac:chgData name="Florine Duval" userId="6047fd2a-ce9e-4413-8fba-6633bb15ba2b" providerId="ADAL" clId="{03730FD5-6681-4D5B-B3BC-3D3949C6DB0D}" dt="2026-03-09T11:08:46.500" v="1146" actId="571"/>
          <ac:spMkLst>
            <pc:docMk/>
            <pc:sldMk cId="1086211958" sldId="372"/>
            <ac:spMk id="43" creationId="{985A1E55-E505-6E98-B648-7487E33E4E36}"/>
          </ac:spMkLst>
        </pc:spChg>
        <pc:spChg chg="mod">
          <ac:chgData name="Florine Duval" userId="6047fd2a-ce9e-4413-8fba-6633bb15ba2b" providerId="ADAL" clId="{03730FD5-6681-4D5B-B3BC-3D3949C6DB0D}" dt="2026-03-09T11:07:33.198" v="1121" actId="164"/>
          <ac:spMkLst>
            <pc:docMk/>
            <pc:sldMk cId="1086211958" sldId="372"/>
            <ac:spMk id="45" creationId="{CB0F26C3-E2AF-26F8-8C43-A7F3150C617C}"/>
          </ac:spMkLst>
        </pc:spChg>
        <pc:spChg chg="del">
          <ac:chgData name="Florine Duval" userId="6047fd2a-ce9e-4413-8fba-6633bb15ba2b" providerId="ADAL" clId="{03730FD5-6681-4D5B-B3BC-3D3949C6DB0D}" dt="2026-03-09T11:06:31.378" v="1040" actId="478"/>
          <ac:spMkLst>
            <pc:docMk/>
            <pc:sldMk cId="1086211958" sldId="372"/>
            <ac:spMk id="46" creationId="{97126422-2229-6E51-845D-9433ED5AF9E9}"/>
          </ac:spMkLst>
        </pc:spChg>
        <pc:spChg chg="mod">
          <ac:chgData name="Florine Duval" userId="6047fd2a-ce9e-4413-8fba-6633bb15ba2b" providerId="ADAL" clId="{03730FD5-6681-4D5B-B3BC-3D3949C6DB0D}" dt="2026-03-09T11:07:38.111" v="1122" actId="14100"/>
          <ac:spMkLst>
            <pc:docMk/>
            <pc:sldMk cId="1086211958" sldId="372"/>
            <ac:spMk id="47" creationId="{54484684-2D41-F490-74E7-CB3099E9409D}"/>
          </ac:spMkLst>
        </pc:spChg>
        <pc:spChg chg="mod">
          <ac:chgData name="Florine Duval" userId="6047fd2a-ce9e-4413-8fba-6633bb15ba2b" providerId="ADAL" clId="{03730FD5-6681-4D5B-B3BC-3D3949C6DB0D}" dt="2026-03-09T11:07:58.430" v="1127" actId="164"/>
          <ac:spMkLst>
            <pc:docMk/>
            <pc:sldMk cId="1086211958" sldId="372"/>
            <ac:spMk id="48" creationId="{19424E25-7E02-94B6-D2A8-6DC242CC3EBA}"/>
          </ac:spMkLst>
        </pc:spChg>
        <pc:spChg chg="mod">
          <ac:chgData name="Florine Duval" userId="6047fd2a-ce9e-4413-8fba-6633bb15ba2b" providerId="ADAL" clId="{03730FD5-6681-4D5B-B3BC-3D3949C6DB0D}" dt="2026-03-09T11:08:02.621" v="1128" actId="1076"/>
          <ac:spMkLst>
            <pc:docMk/>
            <pc:sldMk cId="1086211958" sldId="372"/>
            <ac:spMk id="49" creationId="{7B4A3C6C-4F77-EFB6-FFBA-401569A3C810}"/>
          </ac:spMkLst>
        </pc:spChg>
        <pc:spChg chg="mod">
          <ac:chgData name="Florine Duval" userId="6047fd2a-ce9e-4413-8fba-6633bb15ba2b" providerId="ADAL" clId="{03730FD5-6681-4D5B-B3BC-3D3949C6DB0D}" dt="2026-03-09T11:08:12.291" v="1131" actId="1076"/>
          <ac:spMkLst>
            <pc:docMk/>
            <pc:sldMk cId="1086211958" sldId="372"/>
            <ac:spMk id="50" creationId="{7226ACFF-E6B9-FC72-7F3B-84D19AF9722E}"/>
          </ac:spMkLst>
        </pc:spChg>
        <pc:spChg chg="mod">
          <ac:chgData name="Florine Duval" userId="6047fd2a-ce9e-4413-8fba-6633bb15ba2b" providerId="ADAL" clId="{03730FD5-6681-4D5B-B3BC-3D3949C6DB0D}" dt="2026-03-09T11:09:26.377" v="1166" actId="164"/>
          <ac:spMkLst>
            <pc:docMk/>
            <pc:sldMk cId="1086211958" sldId="372"/>
            <ac:spMk id="52" creationId="{7125E03F-A06F-9BCE-560A-DAC39C836D7A}"/>
          </ac:spMkLst>
        </pc:spChg>
        <pc:spChg chg="mod">
          <ac:chgData name="Florine Duval" userId="6047fd2a-ce9e-4413-8fba-6633bb15ba2b" providerId="ADAL" clId="{03730FD5-6681-4D5B-B3BC-3D3949C6DB0D}" dt="2026-03-09T11:09:30.374" v="1167" actId="1076"/>
          <ac:spMkLst>
            <pc:docMk/>
            <pc:sldMk cId="1086211958" sldId="372"/>
            <ac:spMk id="53" creationId="{60C5F066-17F9-C89E-45A4-02CC45FEE4AD}"/>
          </ac:spMkLst>
        </pc:spChg>
        <pc:spChg chg="del">
          <ac:chgData name="Florine Duval" userId="6047fd2a-ce9e-4413-8fba-6633bb15ba2b" providerId="ADAL" clId="{03730FD5-6681-4D5B-B3BC-3D3949C6DB0D}" dt="2026-03-09T11:09:10.546" v="1159" actId="478"/>
          <ac:spMkLst>
            <pc:docMk/>
            <pc:sldMk cId="1086211958" sldId="372"/>
            <ac:spMk id="54" creationId="{C0F6A2A4-55A0-8F6E-6D52-EDECDCB2368D}"/>
          </ac:spMkLst>
        </pc:spChg>
        <pc:spChg chg="del">
          <ac:chgData name="Florine Duval" userId="6047fd2a-ce9e-4413-8fba-6633bb15ba2b" providerId="ADAL" clId="{03730FD5-6681-4D5B-B3BC-3D3949C6DB0D}" dt="2026-03-09T11:09:08.268" v="1157" actId="478"/>
          <ac:spMkLst>
            <pc:docMk/>
            <pc:sldMk cId="1086211958" sldId="372"/>
            <ac:spMk id="55" creationId="{7F7BC09D-9BD7-FA6A-294F-C518553A3782}"/>
          </ac:spMkLst>
        </pc:spChg>
        <pc:spChg chg="del mod">
          <ac:chgData name="Florine Duval" userId="6047fd2a-ce9e-4413-8fba-6633bb15ba2b" providerId="ADAL" clId="{03730FD5-6681-4D5B-B3BC-3D3949C6DB0D}" dt="2026-03-09T11:09:07.636" v="1156" actId="478"/>
          <ac:spMkLst>
            <pc:docMk/>
            <pc:sldMk cId="1086211958" sldId="372"/>
            <ac:spMk id="56" creationId="{D0BEE689-1BA8-DD36-E0D4-932EDAE3EF78}"/>
          </ac:spMkLst>
        </pc:spChg>
        <pc:spChg chg="del">
          <ac:chgData name="Florine Duval" userId="6047fd2a-ce9e-4413-8fba-6633bb15ba2b" providerId="ADAL" clId="{03730FD5-6681-4D5B-B3BC-3D3949C6DB0D}" dt="2026-03-09T11:09:08.838" v="1158" actId="478"/>
          <ac:spMkLst>
            <pc:docMk/>
            <pc:sldMk cId="1086211958" sldId="372"/>
            <ac:spMk id="57" creationId="{1A309EA5-82F7-3A73-C69B-75EAC07A6F63}"/>
          </ac:spMkLst>
        </pc:spChg>
        <pc:spChg chg="mod">
          <ac:chgData name="Florine Duval" userId="6047fd2a-ce9e-4413-8fba-6633bb15ba2b" providerId="ADAL" clId="{03730FD5-6681-4D5B-B3BC-3D3949C6DB0D}" dt="2026-03-09T11:08:19.242" v="1133" actId="164"/>
          <ac:spMkLst>
            <pc:docMk/>
            <pc:sldMk cId="1086211958" sldId="372"/>
            <ac:spMk id="58" creationId="{C1FC2EEA-3938-4E86-7DE7-1B67BB390244}"/>
          </ac:spMkLst>
        </pc:spChg>
        <pc:spChg chg="mod">
          <ac:chgData name="Florine Duval" userId="6047fd2a-ce9e-4413-8fba-6633bb15ba2b" providerId="ADAL" clId="{03730FD5-6681-4D5B-B3BC-3D3949C6DB0D}" dt="2026-03-09T11:08:22.647" v="1134" actId="1076"/>
          <ac:spMkLst>
            <pc:docMk/>
            <pc:sldMk cId="1086211958" sldId="372"/>
            <ac:spMk id="59" creationId="{F45B25C4-242E-1922-8DEC-0CCEF2D05A79}"/>
          </ac:spMkLst>
        </pc:spChg>
        <pc:spChg chg="mod">
          <ac:chgData name="Florine Duval" userId="6047fd2a-ce9e-4413-8fba-6633bb15ba2b" providerId="ADAL" clId="{03730FD5-6681-4D5B-B3BC-3D3949C6DB0D}" dt="2026-03-09T11:08:59.452" v="1152" actId="571"/>
          <ac:spMkLst>
            <pc:docMk/>
            <pc:sldMk cId="1086211958" sldId="372"/>
            <ac:spMk id="60" creationId="{99A1511D-EC4E-9CC3-19AC-D4F5BD7C3492}"/>
          </ac:spMkLst>
        </pc:spChg>
        <pc:spChg chg="mod">
          <ac:chgData name="Florine Duval" userId="6047fd2a-ce9e-4413-8fba-6633bb15ba2b" providerId="ADAL" clId="{03730FD5-6681-4D5B-B3BC-3D3949C6DB0D}" dt="2026-03-09T11:08:59.452" v="1152" actId="571"/>
          <ac:spMkLst>
            <pc:docMk/>
            <pc:sldMk cId="1086211958" sldId="372"/>
            <ac:spMk id="62" creationId="{6DA7C773-CB9E-9C2D-D7E6-0E15598DAEC4}"/>
          </ac:spMkLst>
        </pc:spChg>
        <pc:spChg chg="mod">
          <ac:chgData name="Florine Duval" userId="6047fd2a-ce9e-4413-8fba-6633bb15ba2b" providerId="ADAL" clId="{03730FD5-6681-4D5B-B3BC-3D3949C6DB0D}" dt="2026-03-09T11:08:59.452" v="1152" actId="571"/>
          <ac:spMkLst>
            <pc:docMk/>
            <pc:sldMk cId="1086211958" sldId="372"/>
            <ac:spMk id="10304" creationId="{F12C5703-8058-DCC3-7E32-8097ABBBC6D3}"/>
          </ac:spMkLst>
        </pc:spChg>
        <pc:spChg chg="mod">
          <ac:chgData name="Florine Duval" userId="6047fd2a-ce9e-4413-8fba-6633bb15ba2b" providerId="ADAL" clId="{03730FD5-6681-4D5B-B3BC-3D3949C6DB0D}" dt="2026-03-09T11:08:59.452" v="1152" actId="571"/>
          <ac:spMkLst>
            <pc:docMk/>
            <pc:sldMk cId="1086211958" sldId="372"/>
            <ac:spMk id="10305" creationId="{C0C5459F-F1C3-96CD-938B-700CDE0342F6}"/>
          </ac:spMkLst>
        </pc:spChg>
        <pc:spChg chg="mod">
          <ac:chgData name="Florine Duval" userId="6047fd2a-ce9e-4413-8fba-6633bb15ba2b" providerId="ADAL" clId="{03730FD5-6681-4D5B-B3BC-3D3949C6DB0D}" dt="2026-03-09T11:09:13.762" v="1160" actId="571"/>
          <ac:spMkLst>
            <pc:docMk/>
            <pc:sldMk cId="1086211958" sldId="372"/>
            <ac:spMk id="10307" creationId="{C986E561-F51C-A19A-C688-477B5E246C4B}"/>
          </ac:spMkLst>
        </pc:spChg>
        <pc:spChg chg="mod">
          <ac:chgData name="Florine Duval" userId="6047fd2a-ce9e-4413-8fba-6633bb15ba2b" providerId="ADAL" clId="{03730FD5-6681-4D5B-B3BC-3D3949C6DB0D}" dt="2026-03-09T11:09:13.762" v="1160" actId="571"/>
          <ac:spMkLst>
            <pc:docMk/>
            <pc:sldMk cId="1086211958" sldId="372"/>
            <ac:spMk id="10308" creationId="{95636B45-7908-578A-117E-EDEFAEC9D628}"/>
          </ac:spMkLst>
        </pc:spChg>
        <pc:spChg chg="mod">
          <ac:chgData name="Florine Duval" userId="6047fd2a-ce9e-4413-8fba-6633bb15ba2b" providerId="ADAL" clId="{03730FD5-6681-4D5B-B3BC-3D3949C6DB0D}" dt="2026-03-09T11:09:13.762" v="1160" actId="571"/>
          <ac:spMkLst>
            <pc:docMk/>
            <pc:sldMk cId="1086211958" sldId="372"/>
            <ac:spMk id="10310" creationId="{C8A74E04-94FB-F077-A2D5-A70E1F69960D}"/>
          </ac:spMkLst>
        </pc:spChg>
        <pc:spChg chg="mod">
          <ac:chgData name="Florine Duval" userId="6047fd2a-ce9e-4413-8fba-6633bb15ba2b" providerId="ADAL" clId="{03730FD5-6681-4D5B-B3BC-3D3949C6DB0D}" dt="2026-03-09T11:09:13.762" v="1160" actId="571"/>
          <ac:spMkLst>
            <pc:docMk/>
            <pc:sldMk cId="1086211958" sldId="372"/>
            <ac:spMk id="10311" creationId="{2A547891-C0A9-08B0-6920-E3D202136459}"/>
          </ac:spMkLst>
        </pc:spChg>
        <pc:spChg chg="del mod">
          <ac:chgData name="Florine Duval" userId="6047fd2a-ce9e-4413-8fba-6633bb15ba2b" providerId="ADAL" clId="{03730FD5-6681-4D5B-B3BC-3D3949C6DB0D}" dt="2026-03-09T11:06:02.077" v="1035" actId="478"/>
          <ac:spMkLst>
            <pc:docMk/>
            <pc:sldMk cId="1086211958" sldId="372"/>
            <ac:spMk id="10341" creationId="{00000000-0000-0000-0000-000000000000}"/>
          </ac:spMkLst>
        </pc:spChg>
        <pc:grpChg chg="add mod">
          <ac:chgData name="Florine Duval" userId="6047fd2a-ce9e-4413-8fba-6633bb15ba2b" providerId="ADAL" clId="{03730FD5-6681-4D5B-B3BC-3D3949C6DB0D}" dt="2026-03-09T11:05:47.670" v="1027"/>
          <ac:grpSpMkLst>
            <pc:docMk/>
            <pc:sldMk cId="1086211958" sldId="372"/>
            <ac:grpSpMk id="5" creationId="{F455BB85-A005-B53D-4EAF-871BA3E5B0FC}"/>
          </ac:grpSpMkLst>
        </pc:grpChg>
        <pc:grpChg chg="add mod">
          <ac:chgData name="Florine Duval" userId="6047fd2a-ce9e-4413-8fba-6633bb15ba2b" providerId="ADAL" clId="{03730FD5-6681-4D5B-B3BC-3D3949C6DB0D}" dt="2026-03-09T11:06:25.785" v="1039"/>
          <ac:grpSpMkLst>
            <pc:docMk/>
            <pc:sldMk cId="1086211958" sldId="372"/>
            <ac:grpSpMk id="13" creationId="{8186BC9D-221F-046E-AF08-C8E5F5DDF5DF}"/>
          </ac:grpSpMkLst>
        </pc:grpChg>
        <pc:grpChg chg="add mod">
          <ac:chgData name="Florine Duval" userId="6047fd2a-ce9e-4413-8fba-6633bb15ba2b" providerId="ADAL" clId="{03730FD5-6681-4D5B-B3BC-3D3949C6DB0D}" dt="2026-03-09T11:07:41.858" v="1123" actId="1076"/>
          <ac:grpSpMkLst>
            <pc:docMk/>
            <pc:sldMk cId="1086211958" sldId="372"/>
            <ac:grpSpMk id="33" creationId="{C8DB5A0C-1BC6-DB53-45E9-822C021E7889}"/>
          </ac:grpSpMkLst>
        </pc:grpChg>
        <pc:grpChg chg="add mod">
          <ac:chgData name="Florine Duval" userId="6047fd2a-ce9e-4413-8fba-6633bb15ba2b" providerId="ADAL" clId="{03730FD5-6681-4D5B-B3BC-3D3949C6DB0D}" dt="2026-03-09T11:08:44.326" v="1145" actId="1076"/>
          <ac:grpSpMkLst>
            <pc:docMk/>
            <pc:sldMk cId="1086211958" sldId="372"/>
            <ac:grpSpMk id="34" creationId="{E93C1291-095A-5BC4-DBAB-5A97BC024905}"/>
          </ac:grpSpMkLst>
        </pc:grpChg>
        <pc:grpChg chg="add mod">
          <ac:chgData name="Florine Duval" userId="6047fd2a-ce9e-4413-8fba-6633bb15ba2b" providerId="ADAL" clId="{03730FD5-6681-4D5B-B3BC-3D3949C6DB0D}" dt="2026-03-09T11:08:34.331" v="1137" actId="1076"/>
          <ac:grpSpMkLst>
            <pc:docMk/>
            <pc:sldMk cId="1086211958" sldId="372"/>
            <ac:grpSpMk id="35" creationId="{87C91000-98E5-EDCE-B375-4376DA740E5A}"/>
          </ac:grpSpMkLst>
        </pc:grpChg>
        <pc:grpChg chg="add mod">
          <ac:chgData name="Florine Duval" userId="6047fd2a-ce9e-4413-8fba-6633bb15ba2b" providerId="ADAL" clId="{03730FD5-6681-4D5B-B3BC-3D3949C6DB0D}" dt="2026-03-09T11:08:36.233" v="1138" actId="1076"/>
          <ac:grpSpMkLst>
            <pc:docMk/>
            <pc:sldMk cId="1086211958" sldId="372"/>
            <ac:grpSpMk id="36" creationId="{6B32F7A6-0469-8264-92F4-3451937012BA}"/>
          </ac:grpSpMkLst>
        </pc:grpChg>
        <pc:grpChg chg="add mod">
          <ac:chgData name="Florine Duval" userId="6047fd2a-ce9e-4413-8fba-6633bb15ba2b" providerId="ADAL" clId="{03730FD5-6681-4D5B-B3BC-3D3949C6DB0D}" dt="2026-03-09T11:08:46.500" v="1146" actId="571"/>
          <ac:grpSpMkLst>
            <pc:docMk/>
            <pc:sldMk cId="1086211958" sldId="372"/>
            <ac:grpSpMk id="37" creationId="{E063D2E4-0D10-D0AD-AFB1-C7EC02E564A8}"/>
          </ac:grpSpMkLst>
        </pc:grpChg>
        <pc:grpChg chg="add mod">
          <ac:chgData name="Florine Duval" userId="6047fd2a-ce9e-4413-8fba-6633bb15ba2b" providerId="ADAL" clId="{03730FD5-6681-4D5B-B3BC-3D3949C6DB0D}" dt="2026-03-09T11:08:46.500" v="1146" actId="571"/>
          <ac:grpSpMkLst>
            <pc:docMk/>
            <pc:sldMk cId="1086211958" sldId="372"/>
            <ac:grpSpMk id="41" creationId="{42EE7A20-C3ED-C5DF-AE9C-1588BA31A6DA}"/>
          </ac:grpSpMkLst>
        </pc:grpChg>
        <pc:grpChg chg="add mod">
          <ac:chgData name="Florine Duval" userId="6047fd2a-ce9e-4413-8fba-6633bb15ba2b" providerId="ADAL" clId="{03730FD5-6681-4D5B-B3BC-3D3949C6DB0D}" dt="2026-03-09T11:09:57.107" v="1174" actId="1076"/>
          <ac:grpSpMkLst>
            <pc:docMk/>
            <pc:sldMk cId="1086211958" sldId="372"/>
            <ac:grpSpMk id="44" creationId="{1F833065-02C8-C292-2FAF-B13EC8D7019B}"/>
          </ac:grpSpMkLst>
        </pc:grpChg>
        <pc:grpChg chg="add mod">
          <ac:chgData name="Florine Duval" userId="6047fd2a-ce9e-4413-8fba-6633bb15ba2b" providerId="ADAL" clId="{03730FD5-6681-4D5B-B3BC-3D3949C6DB0D}" dt="2026-03-09T11:09:55.877" v="1173" actId="1076"/>
          <ac:grpSpMkLst>
            <pc:docMk/>
            <pc:sldMk cId="1086211958" sldId="372"/>
            <ac:grpSpMk id="63" creationId="{3F65A127-1948-C7F2-1A18-22B95E5C645F}"/>
          </ac:grpSpMkLst>
        </pc:grpChg>
        <pc:grpChg chg="add mod">
          <ac:chgData name="Florine Duval" userId="6047fd2a-ce9e-4413-8fba-6633bb15ba2b" providerId="ADAL" clId="{03730FD5-6681-4D5B-B3BC-3D3949C6DB0D}" dt="2026-03-09T11:09:34.849" v="1169" actId="1076"/>
          <ac:grpSpMkLst>
            <pc:docMk/>
            <pc:sldMk cId="1086211958" sldId="372"/>
            <ac:grpSpMk id="10306" creationId="{2971FCAD-1287-8DBC-7A3A-565B2E0E9F43}"/>
          </ac:grpSpMkLst>
        </pc:grpChg>
        <pc:grpChg chg="add mod">
          <ac:chgData name="Florine Duval" userId="6047fd2a-ce9e-4413-8fba-6633bb15ba2b" providerId="ADAL" clId="{03730FD5-6681-4D5B-B3BC-3D3949C6DB0D}" dt="2026-03-09T11:09:19.079" v="1163" actId="1076"/>
          <ac:grpSpMkLst>
            <pc:docMk/>
            <pc:sldMk cId="1086211958" sldId="372"/>
            <ac:grpSpMk id="10309" creationId="{19756B08-5624-E594-816E-7C7AF5A321F3}"/>
          </ac:grpSpMkLst>
        </pc:grpChg>
        <pc:grpChg chg="add mod">
          <ac:chgData name="Florine Duval" userId="6047fd2a-ce9e-4413-8fba-6633bb15ba2b" providerId="ADAL" clId="{03730FD5-6681-4D5B-B3BC-3D3949C6DB0D}" dt="2026-03-09T11:09:32.992" v="1168" actId="1076"/>
          <ac:grpSpMkLst>
            <pc:docMk/>
            <pc:sldMk cId="1086211958" sldId="372"/>
            <ac:grpSpMk id="10312" creationId="{02BC3B08-7EDB-3301-9B00-33068E2E6901}"/>
          </ac:grpSpMkLst>
        </pc:grpChg>
        <pc:picChg chg="add mod">
          <ac:chgData name="Florine Duval" userId="6047fd2a-ce9e-4413-8fba-6633bb15ba2b" providerId="ADAL" clId="{03730FD5-6681-4D5B-B3BC-3D3949C6DB0D}" dt="2026-03-09T11:12:39.285" v="1194" actId="1076"/>
          <ac:picMkLst>
            <pc:docMk/>
            <pc:sldMk cId="1086211958" sldId="372"/>
            <ac:picMk id="10314" creationId="{44BD8FF5-7BBE-B6E6-1C2F-645DA3A6032E}"/>
          </ac:picMkLst>
        </pc:picChg>
        <pc:cxnChg chg="add mod">
          <ac:chgData name="Florine Duval" userId="6047fd2a-ce9e-4413-8fba-6633bb15ba2b" providerId="ADAL" clId="{03730FD5-6681-4D5B-B3BC-3D3949C6DB0D}" dt="2026-03-09T11:06:25.785" v="1039"/>
          <ac:cxnSpMkLst>
            <pc:docMk/>
            <pc:sldMk cId="1086211958" sldId="372"/>
            <ac:cxnSpMk id="30" creationId="{4BA6BA04-E538-E3B4-58CB-BF2BF37630A8}"/>
          </ac:cxnSpMkLst>
        </pc:cxnChg>
      </pc:sldChg>
      <pc:sldChg chg="del">
        <pc:chgData name="Florine Duval" userId="6047fd2a-ce9e-4413-8fba-6633bb15ba2b" providerId="ADAL" clId="{03730FD5-6681-4D5B-B3BC-3D3949C6DB0D}" dt="2026-03-09T09:30:02.232" v="56" actId="47"/>
        <pc:sldMkLst>
          <pc:docMk/>
          <pc:sldMk cId="474855102" sldId="2139120462"/>
        </pc:sldMkLst>
      </pc:sldChg>
      <pc:sldChg chg="addSp modSp mod">
        <pc:chgData name="Florine Duval" userId="6047fd2a-ce9e-4413-8fba-6633bb15ba2b" providerId="ADAL" clId="{03730FD5-6681-4D5B-B3BC-3D3949C6DB0D}" dt="2026-03-09T11:02:28.008" v="949" actId="1076"/>
        <pc:sldMkLst>
          <pc:docMk/>
          <pc:sldMk cId="277264028" sldId="2139120614"/>
        </pc:sldMkLst>
        <pc:spChg chg="add mod ord">
          <ac:chgData name="Florine Duval" userId="6047fd2a-ce9e-4413-8fba-6633bb15ba2b" providerId="ADAL" clId="{03730FD5-6681-4D5B-B3BC-3D3949C6DB0D}" dt="2026-03-09T11:02:18.909" v="944" actId="167"/>
          <ac:spMkLst>
            <pc:docMk/>
            <pc:sldMk cId="277264028" sldId="2139120614"/>
            <ac:spMk id="2" creationId="{19A8F7AE-391F-947E-1FB6-7D20A9BDF947}"/>
          </ac:spMkLst>
        </pc:spChg>
        <pc:spChg chg="mod">
          <ac:chgData name="Florine Duval" userId="6047fd2a-ce9e-4413-8fba-6633bb15ba2b" providerId="ADAL" clId="{03730FD5-6681-4D5B-B3BC-3D3949C6DB0D}" dt="2026-03-09T11:02:25.389" v="948" actId="1076"/>
          <ac:spMkLst>
            <pc:docMk/>
            <pc:sldMk cId="277264028" sldId="2139120614"/>
            <ac:spMk id="8" creationId="{63F0B115-7338-70A1-8B2B-1622528F8F20}"/>
          </ac:spMkLst>
        </pc:spChg>
        <pc:spChg chg="add mod ord">
          <ac:chgData name="Florine Duval" userId="6047fd2a-ce9e-4413-8fba-6633bb15ba2b" providerId="ADAL" clId="{03730FD5-6681-4D5B-B3BC-3D3949C6DB0D}" dt="2026-03-09T11:02:23.577" v="946" actId="1076"/>
          <ac:spMkLst>
            <pc:docMk/>
            <pc:sldMk cId="277264028" sldId="2139120614"/>
            <ac:spMk id="9" creationId="{85CB4ADC-98B0-6EA7-3F87-CF75765DD078}"/>
          </ac:spMkLst>
        </pc:spChg>
        <pc:grpChg chg="mod">
          <ac:chgData name="Florine Duval" userId="6047fd2a-ce9e-4413-8fba-6633bb15ba2b" providerId="ADAL" clId="{03730FD5-6681-4D5B-B3BC-3D3949C6DB0D}" dt="2026-03-09T11:02:28.008" v="949" actId="1076"/>
          <ac:grpSpMkLst>
            <pc:docMk/>
            <pc:sldMk cId="277264028" sldId="2139120614"/>
            <ac:grpSpMk id="6" creationId="{226597DF-14B4-A6A3-7B8C-BAAB6F1F9828}"/>
          </ac:grpSpMkLst>
        </pc:grpChg>
      </pc:sldChg>
      <pc:sldChg chg="addSp delSp modSp mod delAnim">
        <pc:chgData name="Florine Duval" userId="6047fd2a-ce9e-4413-8fba-6633bb15ba2b" providerId="ADAL" clId="{03730FD5-6681-4D5B-B3BC-3D3949C6DB0D}" dt="2026-03-09T11:10:23.748" v="1188" actId="20577"/>
        <pc:sldMkLst>
          <pc:docMk/>
          <pc:sldMk cId="3537955089" sldId="2139120679"/>
        </pc:sldMkLst>
        <pc:spChg chg="add mod">
          <ac:chgData name="Florine Duval" userId="6047fd2a-ce9e-4413-8fba-6633bb15ba2b" providerId="ADAL" clId="{03730FD5-6681-4D5B-B3BC-3D3949C6DB0D}" dt="2026-03-09T11:10:20.715" v="1178"/>
          <ac:spMkLst>
            <pc:docMk/>
            <pc:sldMk cId="3537955089" sldId="2139120679"/>
            <ac:spMk id="2" creationId="{351E99D9-12BF-8547-314B-65808DD42D0A}"/>
          </ac:spMkLst>
        </pc:spChg>
        <pc:spChg chg="add mod">
          <ac:chgData name="Florine Duval" userId="6047fd2a-ce9e-4413-8fba-6633bb15ba2b" providerId="ADAL" clId="{03730FD5-6681-4D5B-B3BC-3D3949C6DB0D}" dt="2026-03-09T11:10:23.748" v="1188" actId="20577"/>
          <ac:spMkLst>
            <pc:docMk/>
            <pc:sldMk cId="3537955089" sldId="2139120679"/>
            <ac:spMk id="3" creationId="{8D705B6F-87F4-2FBB-4B72-F2ABECE234B0}"/>
          </ac:spMkLst>
        </pc:spChg>
        <pc:spChg chg="del mod">
          <ac:chgData name="Florine Duval" userId="6047fd2a-ce9e-4413-8fba-6633bb15ba2b" providerId="ADAL" clId="{03730FD5-6681-4D5B-B3BC-3D3949C6DB0D}" dt="2026-03-09T11:10:20.482" v="1177" actId="478"/>
          <ac:spMkLst>
            <pc:docMk/>
            <pc:sldMk cId="3537955089" sldId="2139120679"/>
            <ac:spMk id="5" creationId="{4D1A50C8-8CA8-56AD-8980-EE3AB34748E3}"/>
          </ac:spMkLst>
        </pc:spChg>
        <pc:grpChg chg="add mod">
          <ac:chgData name="Florine Duval" userId="6047fd2a-ce9e-4413-8fba-6633bb15ba2b" providerId="ADAL" clId="{03730FD5-6681-4D5B-B3BC-3D3949C6DB0D}" dt="2026-03-09T11:10:20.715" v="1178"/>
          <ac:grpSpMkLst>
            <pc:docMk/>
            <pc:sldMk cId="3537955089" sldId="2139120679"/>
            <ac:grpSpMk id="6" creationId="{CA0CA905-B012-4B6F-9888-691503F4E75E}"/>
          </ac:grpSpMkLst>
        </pc:grpChg>
        <pc:grpChg chg="mod">
          <ac:chgData name="Florine Duval" userId="6047fd2a-ce9e-4413-8fba-6633bb15ba2b" providerId="ADAL" clId="{03730FD5-6681-4D5B-B3BC-3D3949C6DB0D}" dt="2026-03-09T11:10:20.715" v="1178"/>
          <ac:grpSpMkLst>
            <pc:docMk/>
            <pc:sldMk cId="3537955089" sldId="2139120679"/>
            <ac:grpSpMk id="7" creationId="{63433D7D-3AFA-73EE-9892-4CFD58B183DC}"/>
          </ac:grpSpMkLst>
        </pc:grpChg>
        <pc:picChg chg="add mod">
          <ac:chgData name="Florine Duval" userId="6047fd2a-ce9e-4413-8fba-6633bb15ba2b" providerId="ADAL" clId="{03730FD5-6681-4D5B-B3BC-3D3949C6DB0D}" dt="2026-03-05T13:41:58.732" v="37" actId="167"/>
          <ac:picMkLst>
            <pc:docMk/>
            <pc:sldMk cId="3537955089" sldId="2139120679"/>
            <ac:picMk id="4" creationId="{5F71584F-254C-CAA6-7132-89427F873921}"/>
          </ac:picMkLst>
        </pc:picChg>
        <pc:picChg chg="mod">
          <ac:chgData name="Florine Duval" userId="6047fd2a-ce9e-4413-8fba-6633bb15ba2b" providerId="ADAL" clId="{03730FD5-6681-4D5B-B3BC-3D3949C6DB0D}" dt="2026-03-09T11:10:20.715" v="1178"/>
          <ac:picMkLst>
            <pc:docMk/>
            <pc:sldMk cId="3537955089" sldId="2139120679"/>
            <ac:picMk id="8" creationId="{2D84B0C1-C3BA-F9EA-F70B-0347DD5AD4D0}"/>
          </ac:picMkLst>
        </pc:picChg>
        <pc:picChg chg="mod">
          <ac:chgData name="Florine Duval" userId="6047fd2a-ce9e-4413-8fba-6633bb15ba2b" providerId="ADAL" clId="{03730FD5-6681-4D5B-B3BC-3D3949C6DB0D}" dt="2026-03-09T11:10:20.715" v="1178"/>
          <ac:picMkLst>
            <pc:docMk/>
            <pc:sldMk cId="3537955089" sldId="2139120679"/>
            <ac:picMk id="9" creationId="{9F51505D-C247-3E40-3CC2-384E88B648D5}"/>
          </ac:picMkLst>
        </pc:picChg>
        <pc:picChg chg="mod">
          <ac:chgData name="Florine Duval" userId="6047fd2a-ce9e-4413-8fba-6633bb15ba2b" providerId="ADAL" clId="{03730FD5-6681-4D5B-B3BC-3D3949C6DB0D}" dt="2026-03-09T11:10:20.715" v="1178"/>
          <ac:picMkLst>
            <pc:docMk/>
            <pc:sldMk cId="3537955089" sldId="2139120679"/>
            <ac:picMk id="10" creationId="{56AC1EE8-815E-99DD-FACF-22F677F27BE9}"/>
          </ac:picMkLst>
        </pc:picChg>
        <pc:picChg chg="del mod">
          <ac:chgData name="Florine Duval" userId="6047fd2a-ce9e-4413-8fba-6633bb15ba2b" providerId="ADAL" clId="{03730FD5-6681-4D5B-B3BC-3D3949C6DB0D}" dt="2026-03-09T11:10:20.482" v="1177" actId="478"/>
          <ac:picMkLst>
            <pc:docMk/>
            <pc:sldMk cId="3537955089" sldId="2139120679"/>
            <ac:picMk id="1026" creationId="{440F515A-C5B3-1F49-95DD-E8496944ABF2}"/>
          </ac:picMkLst>
        </pc:picChg>
      </pc:sldChg>
      <pc:sldChg chg="add del">
        <pc:chgData name="Florine Duval" userId="6047fd2a-ce9e-4413-8fba-6633bb15ba2b" providerId="ADAL" clId="{03730FD5-6681-4D5B-B3BC-3D3949C6DB0D}" dt="2026-03-09T09:21:22.107" v="46" actId="47"/>
        <pc:sldMkLst>
          <pc:docMk/>
          <pc:sldMk cId="2497134223" sldId="2139120704"/>
        </pc:sldMkLst>
      </pc:sldChg>
      <pc:sldChg chg="add del">
        <pc:chgData name="Florine Duval" userId="6047fd2a-ce9e-4413-8fba-6633bb15ba2b" providerId="ADAL" clId="{03730FD5-6681-4D5B-B3BC-3D3949C6DB0D}" dt="2026-03-09T09:21:22.107" v="46" actId="47"/>
        <pc:sldMkLst>
          <pc:docMk/>
          <pc:sldMk cId="2716396725" sldId="2139120705"/>
        </pc:sldMkLst>
      </pc:sldChg>
      <pc:sldChg chg="add del">
        <pc:chgData name="Florine Duval" userId="6047fd2a-ce9e-4413-8fba-6633bb15ba2b" providerId="ADAL" clId="{03730FD5-6681-4D5B-B3BC-3D3949C6DB0D}" dt="2026-03-09T09:21:22.107" v="46" actId="47"/>
        <pc:sldMkLst>
          <pc:docMk/>
          <pc:sldMk cId="1762529348" sldId="2139120712"/>
        </pc:sldMkLst>
      </pc:sldChg>
      <pc:sldChg chg="add del">
        <pc:chgData name="Florine Duval" userId="6047fd2a-ce9e-4413-8fba-6633bb15ba2b" providerId="ADAL" clId="{03730FD5-6681-4D5B-B3BC-3D3949C6DB0D}" dt="2026-03-09T09:21:22.107" v="46" actId="47"/>
        <pc:sldMkLst>
          <pc:docMk/>
          <pc:sldMk cId="3974401735" sldId="2139120714"/>
        </pc:sldMkLst>
      </pc:sldChg>
      <pc:sldChg chg="del">
        <pc:chgData name="Florine Duval" userId="6047fd2a-ce9e-4413-8fba-6633bb15ba2b" providerId="ADAL" clId="{03730FD5-6681-4D5B-B3BC-3D3949C6DB0D}" dt="2026-03-09T10:53:07.246" v="836" actId="47"/>
        <pc:sldMkLst>
          <pc:docMk/>
          <pc:sldMk cId="2719274792" sldId="2139120724"/>
        </pc:sldMkLst>
      </pc:sldChg>
      <pc:sldChg chg="add del">
        <pc:chgData name="Florine Duval" userId="6047fd2a-ce9e-4413-8fba-6633bb15ba2b" providerId="ADAL" clId="{03730FD5-6681-4D5B-B3BC-3D3949C6DB0D}" dt="2026-03-09T09:21:22.107" v="46" actId="47"/>
        <pc:sldMkLst>
          <pc:docMk/>
          <pc:sldMk cId="1070935214" sldId="2139120732"/>
        </pc:sldMkLst>
      </pc:sldChg>
      <pc:sldChg chg="add del">
        <pc:chgData name="Florine Duval" userId="6047fd2a-ce9e-4413-8fba-6633bb15ba2b" providerId="ADAL" clId="{03730FD5-6681-4D5B-B3BC-3D3949C6DB0D}" dt="2026-03-09T09:21:22.107" v="46" actId="47"/>
        <pc:sldMkLst>
          <pc:docMk/>
          <pc:sldMk cId="2428024264" sldId="2147472389"/>
        </pc:sldMkLst>
      </pc:sldChg>
      <pc:sldChg chg="add del">
        <pc:chgData name="Florine Duval" userId="6047fd2a-ce9e-4413-8fba-6633bb15ba2b" providerId="ADAL" clId="{03730FD5-6681-4D5B-B3BC-3D3949C6DB0D}" dt="2026-03-09T09:21:22.107" v="46" actId="47"/>
        <pc:sldMkLst>
          <pc:docMk/>
          <pc:sldMk cId="1678951028" sldId="2147472391"/>
        </pc:sldMkLst>
      </pc:sldChg>
      <pc:sldChg chg="add del">
        <pc:chgData name="Florine Duval" userId="6047fd2a-ce9e-4413-8fba-6633bb15ba2b" providerId="ADAL" clId="{03730FD5-6681-4D5B-B3BC-3D3949C6DB0D}" dt="2026-03-09T09:21:22.107" v="46" actId="47"/>
        <pc:sldMkLst>
          <pc:docMk/>
          <pc:sldMk cId="2745464995" sldId="2147472394"/>
        </pc:sldMkLst>
      </pc:sldChg>
      <pc:sldChg chg="add del">
        <pc:chgData name="Florine Duval" userId="6047fd2a-ce9e-4413-8fba-6633bb15ba2b" providerId="ADAL" clId="{03730FD5-6681-4D5B-B3BC-3D3949C6DB0D}" dt="2026-03-09T09:21:22.107" v="46" actId="47"/>
        <pc:sldMkLst>
          <pc:docMk/>
          <pc:sldMk cId="1638702292" sldId="2147472399"/>
        </pc:sldMkLst>
      </pc:sldChg>
      <pc:sldChg chg="add del">
        <pc:chgData name="Florine Duval" userId="6047fd2a-ce9e-4413-8fba-6633bb15ba2b" providerId="ADAL" clId="{03730FD5-6681-4D5B-B3BC-3D3949C6DB0D}" dt="2026-03-09T09:21:22.107" v="46" actId="47"/>
        <pc:sldMkLst>
          <pc:docMk/>
          <pc:sldMk cId="2342198285" sldId="2147472400"/>
        </pc:sldMkLst>
      </pc:sldChg>
      <pc:sldChg chg="add del">
        <pc:chgData name="Florine Duval" userId="6047fd2a-ce9e-4413-8fba-6633bb15ba2b" providerId="ADAL" clId="{03730FD5-6681-4D5B-B3BC-3D3949C6DB0D}" dt="2026-03-09T09:21:22.107" v="46" actId="47"/>
        <pc:sldMkLst>
          <pc:docMk/>
          <pc:sldMk cId="1035029970" sldId="2147472407"/>
        </pc:sldMkLst>
      </pc:sldChg>
      <pc:sldChg chg="add del">
        <pc:chgData name="Florine Duval" userId="6047fd2a-ce9e-4413-8fba-6633bb15ba2b" providerId="ADAL" clId="{03730FD5-6681-4D5B-B3BC-3D3949C6DB0D}" dt="2026-03-09T09:21:22.107" v="46" actId="47"/>
        <pc:sldMkLst>
          <pc:docMk/>
          <pc:sldMk cId="848328820" sldId="2147472408"/>
        </pc:sldMkLst>
      </pc:sldChg>
      <pc:sldChg chg="add del">
        <pc:chgData name="Florine Duval" userId="6047fd2a-ce9e-4413-8fba-6633bb15ba2b" providerId="ADAL" clId="{03730FD5-6681-4D5B-B3BC-3D3949C6DB0D}" dt="2026-03-09T09:21:22.107" v="46" actId="47"/>
        <pc:sldMkLst>
          <pc:docMk/>
          <pc:sldMk cId="1498467454" sldId="2147472413"/>
        </pc:sldMkLst>
      </pc:sldChg>
      <pc:sldChg chg="addSp delSp modSp mod">
        <pc:chgData name="Florine Duval" userId="6047fd2a-ce9e-4413-8fba-6633bb15ba2b" providerId="ADAL" clId="{03730FD5-6681-4D5B-B3BC-3D3949C6DB0D}" dt="2026-03-10T09:59:44.046" v="1436" actId="14100"/>
        <pc:sldMkLst>
          <pc:docMk/>
          <pc:sldMk cId="1629443316" sldId="2147472414"/>
        </pc:sldMkLst>
        <pc:spChg chg="mod">
          <ac:chgData name="Florine Duval" userId="6047fd2a-ce9e-4413-8fba-6633bb15ba2b" providerId="ADAL" clId="{03730FD5-6681-4D5B-B3BC-3D3949C6DB0D}" dt="2026-03-09T10:57:39.119" v="889" actId="12788"/>
          <ac:spMkLst>
            <pc:docMk/>
            <pc:sldMk cId="1629443316" sldId="2147472414"/>
            <ac:spMk id="4" creationId="{5AFE39AE-042C-0A64-04BE-3EC97B021590}"/>
          </ac:spMkLst>
        </pc:spChg>
        <pc:spChg chg="mod">
          <ac:chgData name="Florine Duval" userId="6047fd2a-ce9e-4413-8fba-6633bb15ba2b" providerId="ADAL" clId="{03730FD5-6681-4D5B-B3BC-3D3949C6DB0D}" dt="2026-03-10T09:59:44.046" v="1436" actId="14100"/>
          <ac:spMkLst>
            <pc:docMk/>
            <pc:sldMk cId="1629443316" sldId="2147472414"/>
            <ac:spMk id="6" creationId="{D0E1E578-76D1-5883-8034-33F12373BBF6}"/>
          </ac:spMkLst>
        </pc:spChg>
        <pc:spChg chg="mod">
          <ac:chgData name="Florine Duval" userId="6047fd2a-ce9e-4413-8fba-6633bb15ba2b" providerId="ADAL" clId="{03730FD5-6681-4D5B-B3BC-3D3949C6DB0D}" dt="2026-03-10T09:59:41.973" v="1435" actId="14100"/>
          <ac:spMkLst>
            <pc:docMk/>
            <pc:sldMk cId="1629443316" sldId="2147472414"/>
            <ac:spMk id="8" creationId="{13185108-5B20-A032-6307-B3990604ADF5}"/>
          </ac:spMkLst>
        </pc:spChg>
        <pc:spChg chg="mod">
          <ac:chgData name="Florine Duval" userId="6047fd2a-ce9e-4413-8fba-6633bb15ba2b" providerId="ADAL" clId="{03730FD5-6681-4D5B-B3BC-3D3949C6DB0D}" dt="2026-03-10T09:59:02.330" v="1423" actId="1076"/>
          <ac:spMkLst>
            <pc:docMk/>
            <pc:sldMk cId="1629443316" sldId="2147472414"/>
            <ac:spMk id="10" creationId="{C9BED228-7AC0-C704-CDF2-CD44711EB42F}"/>
          </ac:spMkLst>
        </pc:spChg>
        <pc:spChg chg="mod topLvl">
          <ac:chgData name="Florine Duval" userId="6047fd2a-ce9e-4413-8fba-6633bb15ba2b" providerId="ADAL" clId="{03730FD5-6681-4D5B-B3BC-3D3949C6DB0D}" dt="2026-03-10T09:59:20.295" v="1432" actId="20577"/>
          <ac:spMkLst>
            <pc:docMk/>
            <pc:sldMk cId="1629443316" sldId="2147472414"/>
            <ac:spMk id="12" creationId="{1D398B2D-B8A1-52F8-73CA-FD61110ED00B}"/>
          </ac:spMkLst>
        </pc:spChg>
        <pc:spChg chg="mod topLvl">
          <ac:chgData name="Florine Duval" userId="6047fd2a-ce9e-4413-8fba-6633bb15ba2b" providerId="ADAL" clId="{03730FD5-6681-4D5B-B3BC-3D3949C6DB0D}" dt="2026-03-10T09:59:02.330" v="1423" actId="1076"/>
          <ac:spMkLst>
            <pc:docMk/>
            <pc:sldMk cId="1629443316" sldId="2147472414"/>
            <ac:spMk id="13" creationId="{6FA9C89E-20DB-5C4A-3C77-D82C3A1B9260}"/>
          </ac:spMkLst>
        </pc:spChg>
        <pc:spChg chg="add mod ord">
          <ac:chgData name="Florine Duval" userId="6047fd2a-ce9e-4413-8fba-6633bb15ba2b" providerId="ADAL" clId="{03730FD5-6681-4D5B-B3BC-3D3949C6DB0D}" dt="2026-03-09T11:02:36.614" v="951" actId="167"/>
          <ac:spMkLst>
            <pc:docMk/>
            <pc:sldMk cId="1629443316" sldId="2147472414"/>
            <ac:spMk id="16" creationId="{0F75794F-F568-3F88-533C-73882696BD08}"/>
          </ac:spMkLst>
        </pc:spChg>
        <pc:spChg chg="mod">
          <ac:chgData name="Florine Duval" userId="6047fd2a-ce9e-4413-8fba-6633bb15ba2b" providerId="ADAL" clId="{03730FD5-6681-4D5B-B3BC-3D3949C6DB0D}" dt="2026-03-09T11:02:41.190" v="952" actId="1076"/>
          <ac:spMkLst>
            <pc:docMk/>
            <pc:sldMk cId="1629443316" sldId="2147472414"/>
            <ac:spMk id="22" creationId="{07372077-7B31-928C-8710-2ED8BB9C1179}"/>
          </ac:spMkLst>
        </pc:spChg>
        <pc:spChg chg="add mod ord">
          <ac:chgData name="Florine Duval" userId="6047fd2a-ce9e-4413-8fba-6633bb15ba2b" providerId="ADAL" clId="{03730FD5-6681-4D5B-B3BC-3D3949C6DB0D}" dt="2026-03-09T11:02:36.614" v="951" actId="167"/>
          <ac:spMkLst>
            <pc:docMk/>
            <pc:sldMk cId="1629443316" sldId="2147472414"/>
            <ac:spMk id="23" creationId="{D3269D74-EC97-D56A-DDD5-91C251C7CB2D}"/>
          </ac:spMkLst>
        </pc:spChg>
        <pc:spChg chg="mod">
          <ac:chgData name="Florine Duval" userId="6047fd2a-ce9e-4413-8fba-6633bb15ba2b" providerId="ADAL" clId="{03730FD5-6681-4D5B-B3BC-3D3949C6DB0D}" dt="2026-03-09T11:02:41.190" v="952" actId="1076"/>
          <ac:spMkLst>
            <pc:docMk/>
            <pc:sldMk cId="1629443316" sldId="2147472414"/>
            <ac:spMk id="25" creationId="{CDE3845E-F8C1-8812-0117-F21CCF5B0BD3}"/>
          </ac:spMkLst>
        </pc:spChg>
        <pc:grpChg chg="add mod">
          <ac:chgData name="Florine Duval" userId="6047fd2a-ce9e-4413-8fba-6633bb15ba2b" providerId="ADAL" clId="{03730FD5-6681-4D5B-B3BC-3D3949C6DB0D}" dt="2026-03-10T09:59:39.158" v="1434" actId="14100"/>
          <ac:grpSpMkLst>
            <pc:docMk/>
            <pc:sldMk cId="1629443316" sldId="2147472414"/>
            <ac:grpSpMk id="2" creationId="{70A819AB-6B61-C120-A9D5-95D2DB19EBB2}"/>
          </ac:grpSpMkLst>
        </pc:grpChg>
        <pc:grpChg chg="add del mod">
          <ac:chgData name="Florine Duval" userId="6047fd2a-ce9e-4413-8fba-6633bb15ba2b" providerId="ADAL" clId="{03730FD5-6681-4D5B-B3BC-3D3949C6DB0D}" dt="2026-03-09T10:56:30.174" v="868" actId="165"/>
          <ac:grpSpMkLst>
            <pc:docMk/>
            <pc:sldMk cId="1629443316" sldId="2147472414"/>
            <ac:grpSpMk id="3" creationId="{73AEC2B6-818F-DDB9-7B62-2F1CC7D70A10}"/>
          </ac:grpSpMkLst>
        </pc:grpChg>
        <pc:grpChg chg="add del mod">
          <ac:chgData name="Florine Duval" userId="6047fd2a-ce9e-4413-8fba-6633bb15ba2b" providerId="ADAL" clId="{03730FD5-6681-4D5B-B3BC-3D3949C6DB0D}" dt="2026-03-09T10:57:29.293" v="883" actId="165"/>
          <ac:grpSpMkLst>
            <pc:docMk/>
            <pc:sldMk cId="1629443316" sldId="2147472414"/>
            <ac:grpSpMk id="14" creationId="{F6861AE6-F3EE-6F35-89AC-868A82AEE163}"/>
          </ac:grpSpMkLst>
        </pc:grpChg>
        <pc:picChg chg="add mod">
          <ac:chgData name="Florine Duval" userId="6047fd2a-ce9e-4413-8fba-6633bb15ba2b" providerId="ADAL" clId="{03730FD5-6681-4D5B-B3BC-3D3949C6DB0D}" dt="2026-03-10T09:59:02.330" v="1423" actId="1076"/>
          <ac:picMkLst>
            <pc:docMk/>
            <pc:sldMk cId="1629443316" sldId="2147472414"/>
            <ac:picMk id="1026" creationId="{1CEE8D40-9BF7-80FE-D4E2-DD40B44C548C}"/>
          </ac:picMkLst>
        </pc:picChg>
        <pc:picChg chg="add mod">
          <ac:chgData name="Florine Duval" userId="6047fd2a-ce9e-4413-8fba-6633bb15ba2b" providerId="ADAL" clId="{03730FD5-6681-4D5B-B3BC-3D3949C6DB0D}" dt="2026-03-10T09:59:02.330" v="1423" actId="1076"/>
          <ac:picMkLst>
            <pc:docMk/>
            <pc:sldMk cId="1629443316" sldId="2147472414"/>
            <ac:picMk id="1028" creationId="{4F21354D-F5D4-947D-D077-0FB8D367B987}"/>
          </ac:picMkLst>
        </pc:picChg>
      </pc:sldChg>
      <pc:sldChg chg="addSp delSp modSp mod">
        <pc:chgData name="Florine Duval" userId="6047fd2a-ce9e-4413-8fba-6633bb15ba2b" providerId="ADAL" clId="{03730FD5-6681-4D5B-B3BC-3D3949C6DB0D}" dt="2026-03-10T09:53:58.306" v="1369" actId="2710"/>
        <pc:sldMkLst>
          <pc:docMk/>
          <pc:sldMk cId="0" sldId="2147472415"/>
        </pc:sldMkLst>
        <pc:spChg chg="del">
          <ac:chgData name="Florine Duval" userId="6047fd2a-ce9e-4413-8fba-6633bb15ba2b" providerId="ADAL" clId="{03730FD5-6681-4D5B-B3BC-3D3949C6DB0D}" dt="2026-03-09T10:00:59.357" v="86" actId="478"/>
          <ac:spMkLst>
            <pc:docMk/>
            <pc:sldMk cId="0" sldId="2147472415"/>
            <ac:spMk id="2" creationId="{00000000-0000-0000-0000-000000000000}"/>
          </ac:spMkLst>
        </pc:spChg>
        <pc:spChg chg="del">
          <ac:chgData name="Florine Duval" userId="6047fd2a-ce9e-4413-8fba-6633bb15ba2b" providerId="ADAL" clId="{03730FD5-6681-4D5B-B3BC-3D3949C6DB0D}" dt="2026-03-09T10:01:00.854" v="87" actId="478"/>
          <ac:spMkLst>
            <pc:docMk/>
            <pc:sldMk cId="0" sldId="2147472415"/>
            <ac:spMk id="3" creationId="{00000000-0000-0000-0000-000000000000}"/>
          </ac:spMkLst>
        </pc:spChg>
        <pc:spChg chg="del">
          <ac:chgData name="Florine Duval" userId="6047fd2a-ce9e-4413-8fba-6633bb15ba2b" providerId="ADAL" clId="{03730FD5-6681-4D5B-B3BC-3D3949C6DB0D}" dt="2026-03-09T10:00:57.423" v="85" actId="478"/>
          <ac:spMkLst>
            <pc:docMk/>
            <pc:sldMk cId="0" sldId="2147472415"/>
            <ac:spMk id="4" creationId="{00000000-0000-0000-0000-000000000000}"/>
          </ac:spMkLst>
        </pc:spChg>
        <pc:spChg chg="del">
          <ac:chgData name="Florine Duval" userId="6047fd2a-ce9e-4413-8fba-6633bb15ba2b" providerId="ADAL" clId="{03730FD5-6681-4D5B-B3BC-3D3949C6DB0D}" dt="2026-03-09T10:00:57.423" v="85" actId="478"/>
          <ac:spMkLst>
            <pc:docMk/>
            <pc:sldMk cId="0" sldId="2147472415"/>
            <ac:spMk id="5" creationId="{00000000-0000-0000-0000-000000000000}"/>
          </ac:spMkLst>
        </pc:spChg>
        <pc:spChg chg="del">
          <ac:chgData name="Florine Duval" userId="6047fd2a-ce9e-4413-8fba-6633bb15ba2b" providerId="ADAL" clId="{03730FD5-6681-4D5B-B3BC-3D3949C6DB0D}" dt="2026-03-09T10:28:30.335" v="369" actId="478"/>
          <ac:spMkLst>
            <pc:docMk/>
            <pc:sldMk cId="0" sldId="2147472415"/>
            <ac:spMk id="6" creationId="{00000000-0000-0000-0000-000000000000}"/>
          </ac:spMkLst>
        </pc:spChg>
        <pc:spChg chg="mod">
          <ac:chgData name="Florine Duval" userId="6047fd2a-ce9e-4413-8fba-6633bb15ba2b" providerId="ADAL" clId="{03730FD5-6681-4D5B-B3BC-3D3949C6DB0D}" dt="2026-03-10T09:53:58.306" v="1369" actId="2710"/>
          <ac:spMkLst>
            <pc:docMk/>
            <pc:sldMk cId="0" sldId="2147472415"/>
            <ac:spMk id="7" creationId="{EA612672-0A7A-CF8C-B186-7ACF1D86020C}"/>
          </ac:spMkLst>
        </pc:spChg>
        <pc:spChg chg="mod">
          <ac:chgData name="Florine Duval" userId="6047fd2a-ce9e-4413-8fba-6633bb15ba2b" providerId="ADAL" clId="{03730FD5-6681-4D5B-B3BC-3D3949C6DB0D}" dt="2026-03-09T10:40:28.136" v="554" actId="555"/>
          <ac:spMkLst>
            <pc:docMk/>
            <pc:sldMk cId="0" sldId="2147472415"/>
            <ac:spMk id="8" creationId="{00000000-0000-0000-0000-000000000000}"/>
          </ac:spMkLst>
        </pc:spChg>
        <pc:spChg chg="mod">
          <ac:chgData name="Florine Duval" userId="6047fd2a-ce9e-4413-8fba-6633bb15ba2b" providerId="ADAL" clId="{03730FD5-6681-4D5B-B3BC-3D3949C6DB0D}" dt="2026-03-09T10:40:34.655" v="563" actId="1037"/>
          <ac:spMkLst>
            <pc:docMk/>
            <pc:sldMk cId="0" sldId="2147472415"/>
            <ac:spMk id="9" creationId="{00000000-0000-0000-0000-000000000000}"/>
          </ac:spMkLst>
        </pc:spChg>
        <pc:spChg chg="mod">
          <ac:chgData name="Florine Duval" userId="6047fd2a-ce9e-4413-8fba-6633bb15ba2b" providerId="ADAL" clId="{03730FD5-6681-4D5B-B3BC-3D3949C6DB0D}" dt="2026-03-09T10:40:22.714" v="552" actId="555"/>
          <ac:spMkLst>
            <pc:docMk/>
            <pc:sldMk cId="0" sldId="2147472415"/>
            <ac:spMk id="10" creationId="{00000000-0000-0000-0000-000000000000}"/>
          </ac:spMkLst>
        </pc:spChg>
        <pc:spChg chg="mod">
          <ac:chgData name="Florine Duval" userId="6047fd2a-ce9e-4413-8fba-6633bb15ba2b" providerId="ADAL" clId="{03730FD5-6681-4D5B-B3BC-3D3949C6DB0D}" dt="2026-03-09T10:40:34.655" v="563" actId="1037"/>
          <ac:spMkLst>
            <pc:docMk/>
            <pc:sldMk cId="0" sldId="2147472415"/>
            <ac:spMk id="11" creationId="{00000000-0000-0000-0000-000000000000}"/>
          </ac:spMkLst>
        </pc:spChg>
        <pc:spChg chg="mod">
          <ac:chgData name="Florine Duval" userId="6047fd2a-ce9e-4413-8fba-6633bb15ba2b" providerId="ADAL" clId="{03730FD5-6681-4D5B-B3BC-3D3949C6DB0D}" dt="2026-03-09T10:40:18.176" v="551" actId="555"/>
          <ac:spMkLst>
            <pc:docMk/>
            <pc:sldMk cId="0" sldId="2147472415"/>
            <ac:spMk id="12" creationId="{00000000-0000-0000-0000-000000000000}"/>
          </ac:spMkLst>
        </pc:spChg>
        <pc:spChg chg="mod">
          <ac:chgData name="Florine Duval" userId="6047fd2a-ce9e-4413-8fba-6633bb15ba2b" providerId="ADAL" clId="{03730FD5-6681-4D5B-B3BC-3D3949C6DB0D}" dt="2026-03-09T10:40:34.655" v="563" actId="1037"/>
          <ac:spMkLst>
            <pc:docMk/>
            <pc:sldMk cId="0" sldId="2147472415"/>
            <ac:spMk id="13"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14"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15"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16" creationId="{00000000-0000-0000-0000-000000000000}"/>
          </ac:spMkLst>
        </pc:spChg>
        <pc:spChg chg="mod">
          <ac:chgData name="Florine Duval" userId="6047fd2a-ce9e-4413-8fba-6633bb15ba2b" providerId="ADAL" clId="{03730FD5-6681-4D5B-B3BC-3D3949C6DB0D}" dt="2026-03-09T10:38:48.368" v="524" actId="1076"/>
          <ac:spMkLst>
            <pc:docMk/>
            <pc:sldMk cId="0" sldId="2147472415"/>
            <ac:spMk id="17"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18"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20"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22" creationId="{00000000-0000-0000-0000-000000000000}"/>
          </ac:spMkLst>
        </pc:spChg>
        <pc:spChg chg="mod">
          <ac:chgData name="Florine Duval" userId="6047fd2a-ce9e-4413-8fba-6633bb15ba2b" providerId="ADAL" clId="{03730FD5-6681-4D5B-B3BC-3D3949C6DB0D}" dt="2026-03-09T10:38:48.639" v="525" actId="1076"/>
          <ac:spMkLst>
            <pc:docMk/>
            <pc:sldMk cId="0" sldId="2147472415"/>
            <ac:spMk id="24" creationId="{00000000-0000-0000-0000-000000000000}"/>
          </ac:spMkLst>
        </pc:spChg>
        <pc:spChg chg="del">
          <ac:chgData name="Florine Duval" userId="6047fd2a-ce9e-4413-8fba-6633bb15ba2b" providerId="ADAL" clId="{03730FD5-6681-4D5B-B3BC-3D3949C6DB0D}" dt="2026-03-09T10:28:08.327" v="356" actId="478"/>
          <ac:spMkLst>
            <pc:docMk/>
            <pc:sldMk cId="0" sldId="2147472415"/>
            <ac:spMk id="26" creationId="{00000000-0000-0000-0000-000000000000}"/>
          </ac:spMkLst>
        </pc:spChg>
        <pc:spChg chg="add del mod">
          <ac:chgData name="Florine Duval" userId="6047fd2a-ce9e-4413-8fba-6633bb15ba2b" providerId="ADAL" clId="{03730FD5-6681-4D5B-B3BC-3D3949C6DB0D}" dt="2026-03-09T10:30:24.828" v="384" actId="404"/>
          <ac:spMkLst>
            <pc:docMk/>
            <pc:sldMk cId="0" sldId="2147472415"/>
            <ac:spMk id="27" creationId="{00000000-0000-0000-0000-000000000000}"/>
          </ac:spMkLst>
        </pc:spChg>
        <pc:spChg chg="mod">
          <ac:chgData name="Florine Duval" userId="6047fd2a-ce9e-4413-8fba-6633bb15ba2b" providerId="ADAL" clId="{03730FD5-6681-4D5B-B3BC-3D3949C6DB0D}" dt="2026-03-09T10:33:49.925" v="442" actId="1076"/>
          <ac:spMkLst>
            <pc:docMk/>
            <pc:sldMk cId="0" sldId="2147472415"/>
            <ac:spMk id="28"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29" creationId="{00000000-0000-0000-0000-000000000000}"/>
          </ac:spMkLst>
        </pc:spChg>
        <pc:spChg chg="del mod">
          <ac:chgData name="Florine Duval" userId="6047fd2a-ce9e-4413-8fba-6633bb15ba2b" providerId="ADAL" clId="{03730FD5-6681-4D5B-B3BC-3D3949C6DB0D}" dt="2026-03-09T10:33:22.266" v="432" actId="478"/>
          <ac:spMkLst>
            <pc:docMk/>
            <pc:sldMk cId="0" sldId="2147472415"/>
            <ac:spMk id="30" creationId="{00000000-0000-0000-0000-000000000000}"/>
          </ac:spMkLst>
        </pc:spChg>
        <pc:spChg chg="del">
          <ac:chgData name="Florine Duval" userId="6047fd2a-ce9e-4413-8fba-6633bb15ba2b" providerId="ADAL" clId="{03730FD5-6681-4D5B-B3BC-3D3949C6DB0D}" dt="2026-03-09T10:30:44.042" v="387" actId="478"/>
          <ac:spMkLst>
            <pc:docMk/>
            <pc:sldMk cId="0" sldId="2147472415"/>
            <ac:spMk id="32" creationId="{00000000-0000-0000-0000-000000000000}"/>
          </ac:spMkLst>
        </pc:spChg>
        <pc:spChg chg="mod">
          <ac:chgData name="Florine Duval" userId="6047fd2a-ce9e-4413-8fba-6633bb15ba2b" providerId="ADAL" clId="{03730FD5-6681-4D5B-B3BC-3D3949C6DB0D}" dt="2026-03-09T10:31:46.050" v="410" actId="1076"/>
          <ac:spMkLst>
            <pc:docMk/>
            <pc:sldMk cId="0" sldId="2147472415"/>
            <ac:spMk id="33" creationId="{00000000-0000-0000-0000-000000000000}"/>
          </ac:spMkLst>
        </pc:spChg>
        <pc:spChg chg="mod">
          <ac:chgData name="Florine Duval" userId="6047fd2a-ce9e-4413-8fba-6633bb15ba2b" providerId="ADAL" clId="{03730FD5-6681-4D5B-B3BC-3D3949C6DB0D}" dt="2026-03-09T10:41:02.651" v="568" actId="1076"/>
          <ac:spMkLst>
            <pc:docMk/>
            <pc:sldMk cId="0" sldId="2147472415"/>
            <ac:spMk id="34" creationId="{00000000-0000-0000-0000-000000000000}"/>
          </ac:spMkLst>
        </pc:spChg>
        <pc:spChg chg="mod">
          <ac:chgData name="Florine Duval" userId="6047fd2a-ce9e-4413-8fba-6633bb15ba2b" providerId="ADAL" clId="{03730FD5-6681-4D5B-B3BC-3D3949C6DB0D}" dt="2026-03-09T10:41:02.651" v="568" actId="1076"/>
          <ac:spMkLst>
            <pc:docMk/>
            <pc:sldMk cId="0" sldId="2147472415"/>
            <ac:spMk id="35" creationId="{00000000-0000-0000-0000-000000000000}"/>
          </ac:spMkLst>
        </pc:spChg>
        <pc:spChg chg="mod">
          <ac:chgData name="Florine Duval" userId="6047fd2a-ce9e-4413-8fba-6633bb15ba2b" providerId="ADAL" clId="{03730FD5-6681-4D5B-B3BC-3D3949C6DB0D}" dt="2026-03-09T10:31:37.824" v="405" actId="14100"/>
          <ac:spMkLst>
            <pc:docMk/>
            <pc:sldMk cId="0" sldId="2147472415"/>
            <ac:spMk id="36"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37" creationId="{00000000-0000-0000-0000-000000000000}"/>
          </ac:spMkLst>
        </pc:spChg>
        <pc:spChg chg="del">
          <ac:chgData name="Florine Duval" userId="6047fd2a-ce9e-4413-8fba-6633bb15ba2b" providerId="ADAL" clId="{03730FD5-6681-4D5B-B3BC-3D3949C6DB0D}" dt="2026-03-09T10:33:34.490" v="435" actId="478"/>
          <ac:spMkLst>
            <pc:docMk/>
            <pc:sldMk cId="0" sldId="2147472415"/>
            <ac:spMk id="38" creationId="{00000000-0000-0000-0000-000000000000}"/>
          </ac:spMkLst>
        </pc:spChg>
        <pc:spChg chg="del">
          <ac:chgData name="Florine Duval" userId="6047fd2a-ce9e-4413-8fba-6633bb15ba2b" providerId="ADAL" clId="{03730FD5-6681-4D5B-B3BC-3D3949C6DB0D}" dt="2026-03-09T10:30:50.045" v="389" actId="478"/>
          <ac:spMkLst>
            <pc:docMk/>
            <pc:sldMk cId="0" sldId="2147472415"/>
            <ac:spMk id="40" creationId="{00000000-0000-0000-0000-000000000000}"/>
          </ac:spMkLst>
        </pc:spChg>
        <pc:spChg chg="del mod">
          <ac:chgData name="Florine Duval" userId="6047fd2a-ce9e-4413-8fba-6633bb15ba2b" providerId="ADAL" clId="{03730FD5-6681-4D5B-B3BC-3D3949C6DB0D}" dt="2026-03-09T10:30:59.320" v="395" actId="478"/>
          <ac:spMkLst>
            <pc:docMk/>
            <pc:sldMk cId="0" sldId="2147472415"/>
            <ac:spMk id="41" creationId="{00000000-0000-0000-0000-000000000000}"/>
          </ac:spMkLst>
        </pc:spChg>
        <pc:spChg chg="mod">
          <ac:chgData name="Florine Duval" userId="6047fd2a-ce9e-4413-8fba-6633bb15ba2b" providerId="ADAL" clId="{03730FD5-6681-4D5B-B3BC-3D3949C6DB0D}" dt="2026-03-09T10:41:02.651" v="568" actId="1076"/>
          <ac:spMkLst>
            <pc:docMk/>
            <pc:sldMk cId="0" sldId="2147472415"/>
            <ac:spMk id="42" creationId="{00000000-0000-0000-0000-000000000000}"/>
          </ac:spMkLst>
        </pc:spChg>
        <pc:spChg chg="del">
          <ac:chgData name="Florine Duval" userId="6047fd2a-ce9e-4413-8fba-6633bb15ba2b" providerId="ADAL" clId="{03730FD5-6681-4D5B-B3BC-3D3949C6DB0D}" dt="2026-03-09T10:35:14.304" v="466" actId="478"/>
          <ac:spMkLst>
            <pc:docMk/>
            <pc:sldMk cId="0" sldId="2147472415"/>
            <ac:spMk id="43" creationId="{00000000-0000-0000-0000-000000000000}"/>
          </ac:spMkLst>
        </pc:spChg>
        <pc:spChg chg="mod">
          <ac:chgData name="Florine Duval" userId="6047fd2a-ce9e-4413-8fba-6633bb15ba2b" providerId="ADAL" clId="{03730FD5-6681-4D5B-B3BC-3D3949C6DB0D}" dt="2026-03-09T10:35:19.345" v="468" actId="1076"/>
          <ac:spMkLst>
            <pc:docMk/>
            <pc:sldMk cId="0" sldId="2147472415"/>
            <ac:spMk id="44" creationId="{00000000-0000-0000-0000-000000000000}"/>
          </ac:spMkLst>
        </pc:spChg>
        <pc:spChg chg="mod">
          <ac:chgData name="Florine Duval" userId="6047fd2a-ce9e-4413-8fba-6633bb15ba2b" providerId="ADAL" clId="{03730FD5-6681-4D5B-B3BC-3D3949C6DB0D}" dt="2026-03-09T10:41:02.651" v="568" actId="1076"/>
          <ac:spMkLst>
            <pc:docMk/>
            <pc:sldMk cId="0" sldId="2147472415"/>
            <ac:spMk id="45" creationId="{00000000-0000-0000-0000-000000000000}"/>
          </ac:spMkLst>
        </pc:spChg>
        <pc:spChg chg="mod">
          <ac:chgData name="Florine Duval" userId="6047fd2a-ce9e-4413-8fba-6633bb15ba2b" providerId="ADAL" clId="{03730FD5-6681-4D5B-B3BC-3D3949C6DB0D}" dt="2026-03-09T10:31:40.387" v="407" actId="14100"/>
          <ac:spMkLst>
            <pc:docMk/>
            <pc:sldMk cId="0" sldId="2147472415"/>
            <ac:spMk id="46"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47" creationId="{00000000-0000-0000-0000-000000000000}"/>
          </ac:spMkLst>
        </pc:spChg>
        <pc:spChg chg="del">
          <ac:chgData name="Florine Duval" userId="6047fd2a-ce9e-4413-8fba-6633bb15ba2b" providerId="ADAL" clId="{03730FD5-6681-4D5B-B3BC-3D3949C6DB0D}" dt="2026-03-09T10:33:40.376" v="439" actId="478"/>
          <ac:spMkLst>
            <pc:docMk/>
            <pc:sldMk cId="0" sldId="2147472415"/>
            <ac:spMk id="48" creationId="{00000000-0000-0000-0000-000000000000}"/>
          </ac:spMkLst>
        </pc:spChg>
        <pc:spChg chg="del">
          <ac:chgData name="Florine Duval" userId="6047fd2a-ce9e-4413-8fba-6633bb15ba2b" providerId="ADAL" clId="{03730FD5-6681-4D5B-B3BC-3D3949C6DB0D}" dt="2026-03-09T10:31:03.231" v="397" actId="478"/>
          <ac:spMkLst>
            <pc:docMk/>
            <pc:sldMk cId="0" sldId="2147472415"/>
            <ac:spMk id="50" creationId="{00000000-0000-0000-0000-000000000000}"/>
          </ac:spMkLst>
        </pc:spChg>
        <pc:spChg chg="del">
          <ac:chgData name="Florine Duval" userId="6047fd2a-ce9e-4413-8fba-6633bb15ba2b" providerId="ADAL" clId="{03730FD5-6681-4D5B-B3BC-3D3949C6DB0D}" dt="2026-03-09T10:31:02.614" v="396" actId="478"/>
          <ac:spMkLst>
            <pc:docMk/>
            <pc:sldMk cId="0" sldId="2147472415"/>
            <ac:spMk id="51" creationId="{00000000-0000-0000-0000-000000000000}"/>
          </ac:spMkLst>
        </pc:spChg>
        <pc:spChg chg="mod">
          <ac:chgData name="Florine Duval" userId="6047fd2a-ce9e-4413-8fba-6633bb15ba2b" providerId="ADAL" clId="{03730FD5-6681-4D5B-B3BC-3D3949C6DB0D}" dt="2026-03-09T10:41:08.679" v="570" actId="1076"/>
          <ac:spMkLst>
            <pc:docMk/>
            <pc:sldMk cId="0" sldId="2147472415"/>
            <ac:spMk id="52" creationId="{00000000-0000-0000-0000-000000000000}"/>
          </ac:spMkLst>
        </pc:spChg>
        <pc:spChg chg="mod">
          <ac:chgData name="Florine Duval" userId="6047fd2a-ce9e-4413-8fba-6633bb15ba2b" providerId="ADAL" clId="{03730FD5-6681-4D5B-B3BC-3D3949C6DB0D}" dt="2026-03-09T10:41:08.679" v="570" actId="1076"/>
          <ac:spMkLst>
            <pc:docMk/>
            <pc:sldMk cId="0" sldId="2147472415"/>
            <ac:spMk id="53" creationId="{00000000-0000-0000-0000-000000000000}"/>
          </ac:spMkLst>
        </pc:spChg>
        <pc:spChg chg="mod">
          <ac:chgData name="Florine Duval" userId="6047fd2a-ce9e-4413-8fba-6633bb15ba2b" providerId="ADAL" clId="{03730FD5-6681-4D5B-B3BC-3D3949C6DB0D}" dt="2026-03-09T10:31:39.076" v="406" actId="14100"/>
          <ac:spMkLst>
            <pc:docMk/>
            <pc:sldMk cId="0" sldId="2147472415"/>
            <ac:spMk id="54"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55" creationId="{00000000-0000-0000-0000-000000000000}"/>
          </ac:spMkLst>
        </pc:spChg>
        <pc:spChg chg="del">
          <ac:chgData name="Florine Duval" userId="6047fd2a-ce9e-4413-8fba-6633bb15ba2b" providerId="ADAL" clId="{03730FD5-6681-4D5B-B3BC-3D3949C6DB0D}" dt="2026-03-09T10:33:35.906" v="436" actId="478"/>
          <ac:spMkLst>
            <pc:docMk/>
            <pc:sldMk cId="0" sldId="2147472415"/>
            <ac:spMk id="56" creationId="{00000000-0000-0000-0000-000000000000}"/>
          </ac:spMkLst>
        </pc:spChg>
        <pc:spChg chg="del">
          <ac:chgData name="Florine Duval" userId="6047fd2a-ce9e-4413-8fba-6633bb15ba2b" providerId="ADAL" clId="{03730FD5-6681-4D5B-B3BC-3D3949C6DB0D}" dt="2026-03-09T10:30:52.957" v="391" actId="478"/>
          <ac:spMkLst>
            <pc:docMk/>
            <pc:sldMk cId="0" sldId="2147472415"/>
            <ac:spMk id="58" creationId="{00000000-0000-0000-0000-000000000000}"/>
          </ac:spMkLst>
        </pc:spChg>
        <pc:spChg chg="del mod">
          <ac:chgData name="Florine Duval" userId="6047fd2a-ce9e-4413-8fba-6633bb15ba2b" providerId="ADAL" clId="{03730FD5-6681-4D5B-B3BC-3D3949C6DB0D}" dt="2026-03-09T10:30:58.054" v="394" actId="478"/>
          <ac:spMkLst>
            <pc:docMk/>
            <pc:sldMk cId="0" sldId="2147472415"/>
            <ac:spMk id="59" creationId="{00000000-0000-0000-0000-000000000000}"/>
          </ac:spMkLst>
        </pc:spChg>
        <pc:spChg chg="mod">
          <ac:chgData name="Florine Duval" userId="6047fd2a-ce9e-4413-8fba-6633bb15ba2b" providerId="ADAL" clId="{03730FD5-6681-4D5B-B3BC-3D3949C6DB0D}" dt="2026-03-09T10:41:23.114" v="574" actId="1076"/>
          <ac:spMkLst>
            <pc:docMk/>
            <pc:sldMk cId="0" sldId="2147472415"/>
            <ac:spMk id="60" creationId="{00000000-0000-0000-0000-000000000000}"/>
          </ac:spMkLst>
        </pc:spChg>
        <pc:spChg chg="mod">
          <ac:chgData name="Florine Duval" userId="6047fd2a-ce9e-4413-8fba-6633bb15ba2b" providerId="ADAL" clId="{03730FD5-6681-4D5B-B3BC-3D3949C6DB0D}" dt="2026-03-09T10:41:23.114" v="574" actId="1076"/>
          <ac:spMkLst>
            <pc:docMk/>
            <pc:sldMk cId="0" sldId="2147472415"/>
            <ac:spMk id="61" creationId="{00000000-0000-0000-0000-000000000000}"/>
          </ac:spMkLst>
        </pc:spChg>
        <pc:spChg chg="mod">
          <ac:chgData name="Florine Duval" userId="6047fd2a-ce9e-4413-8fba-6633bb15ba2b" providerId="ADAL" clId="{03730FD5-6681-4D5B-B3BC-3D3949C6DB0D}" dt="2026-03-09T10:31:41.857" v="408" actId="14100"/>
          <ac:spMkLst>
            <pc:docMk/>
            <pc:sldMk cId="0" sldId="2147472415"/>
            <ac:spMk id="62"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63" creationId="{00000000-0000-0000-0000-000000000000}"/>
          </ac:spMkLst>
        </pc:spChg>
        <pc:spChg chg="del">
          <ac:chgData name="Florine Duval" userId="6047fd2a-ce9e-4413-8fba-6633bb15ba2b" providerId="ADAL" clId="{03730FD5-6681-4D5B-B3BC-3D3949C6DB0D}" dt="2026-03-09T10:33:39.437" v="438" actId="478"/>
          <ac:spMkLst>
            <pc:docMk/>
            <pc:sldMk cId="0" sldId="2147472415"/>
            <ac:spMk id="64" creationId="{00000000-0000-0000-0000-000000000000}"/>
          </ac:spMkLst>
        </pc:spChg>
        <pc:spChg chg="del">
          <ac:chgData name="Florine Duval" userId="6047fd2a-ce9e-4413-8fba-6633bb15ba2b" providerId="ADAL" clId="{03730FD5-6681-4D5B-B3BC-3D3949C6DB0D}" dt="2026-03-09T10:31:07.223" v="399" actId="478"/>
          <ac:spMkLst>
            <pc:docMk/>
            <pc:sldMk cId="0" sldId="2147472415"/>
            <ac:spMk id="66" creationId="{00000000-0000-0000-0000-000000000000}"/>
          </ac:spMkLst>
        </pc:spChg>
        <pc:spChg chg="del">
          <ac:chgData name="Florine Duval" userId="6047fd2a-ce9e-4413-8fba-6633bb15ba2b" providerId="ADAL" clId="{03730FD5-6681-4D5B-B3BC-3D3949C6DB0D}" dt="2026-03-09T10:31:05.244" v="398" actId="478"/>
          <ac:spMkLst>
            <pc:docMk/>
            <pc:sldMk cId="0" sldId="2147472415"/>
            <ac:spMk id="67" creationId="{00000000-0000-0000-0000-000000000000}"/>
          </ac:spMkLst>
        </pc:spChg>
        <pc:spChg chg="mod">
          <ac:chgData name="Florine Duval" userId="6047fd2a-ce9e-4413-8fba-6633bb15ba2b" providerId="ADAL" clId="{03730FD5-6681-4D5B-B3BC-3D3949C6DB0D}" dt="2026-03-09T10:41:28.840" v="575" actId="1076"/>
          <ac:spMkLst>
            <pc:docMk/>
            <pc:sldMk cId="0" sldId="2147472415"/>
            <ac:spMk id="68" creationId="{00000000-0000-0000-0000-000000000000}"/>
          </ac:spMkLst>
        </pc:spChg>
        <pc:spChg chg="mod">
          <ac:chgData name="Florine Duval" userId="6047fd2a-ce9e-4413-8fba-6633bb15ba2b" providerId="ADAL" clId="{03730FD5-6681-4D5B-B3BC-3D3949C6DB0D}" dt="2026-03-09T10:41:28.840" v="575" actId="1076"/>
          <ac:spMkLst>
            <pc:docMk/>
            <pc:sldMk cId="0" sldId="2147472415"/>
            <ac:spMk id="69" creationId="{00000000-0000-0000-0000-000000000000}"/>
          </ac:spMkLst>
        </pc:spChg>
        <pc:spChg chg="mod">
          <ac:chgData name="Florine Duval" userId="6047fd2a-ce9e-4413-8fba-6633bb15ba2b" providerId="ADAL" clId="{03730FD5-6681-4D5B-B3BC-3D3949C6DB0D}" dt="2026-03-09T10:31:43.469" v="409" actId="14100"/>
          <ac:spMkLst>
            <pc:docMk/>
            <pc:sldMk cId="0" sldId="2147472415"/>
            <ac:spMk id="70" creationId="{00000000-0000-0000-0000-000000000000}"/>
          </ac:spMkLst>
        </pc:spChg>
        <pc:spChg chg="del">
          <ac:chgData name="Florine Duval" userId="6047fd2a-ce9e-4413-8fba-6633bb15ba2b" providerId="ADAL" clId="{03730FD5-6681-4D5B-B3BC-3D3949C6DB0D}" dt="2026-03-09T10:29:30.799" v="380" actId="478"/>
          <ac:spMkLst>
            <pc:docMk/>
            <pc:sldMk cId="0" sldId="2147472415"/>
            <ac:spMk id="71" creationId="{00000000-0000-0000-0000-000000000000}"/>
          </ac:spMkLst>
        </pc:spChg>
        <pc:spChg chg="del">
          <ac:chgData name="Florine Duval" userId="6047fd2a-ce9e-4413-8fba-6633bb15ba2b" providerId="ADAL" clId="{03730FD5-6681-4D5B-B3BC-3D3949C6DB0D}" dt="2026-03-09T10:33:38.195" v="437" actId="478"/>
          <ac:spMkLst>
            <pc:docMk/>
            <pc:sldMk cId="0" sldId="2147472415"/>
            <ac:spMk id="72" creationId="{00000000-0000-0000-0000-000000000000}"/>
          </ac:spMkLst>
        </pc:spChg>
        <pc:spChg chg="del">
          <ac:chgData name="Florine Duval" userId="6047fd2a-ce9e-4413-8fba-6633bb15ba2b" providerId="ADAL" clId="{03730FD5-6681-4D5B-B3BC-3D3949C6DB0D}" dt="2026-03-09T10:30:56.977" v="393" actId="478"/>
          <ac:spMkLst>
            <pc:docMk/>
            <pc:sldMk cId="0" sldId="2147472415"/>
            <ac:spMk id="74" creationId="{00000000-0000-0000-0000-000000000000}"/>
          </ac:spMkLst>
        </pc:spChg>
        <pc:spChg chg="del">
          <ac:chgData name="Florine Duval" userId="6047fd2a-ce9e-4413-8fba-6633bb15ba2b" providerId="ADAL" clId="{03730FD5-6681-4D5B-B3BC-3D3949C6DB0D}" dt="2026-03-09T10:30:56.296" v="392" actId="478"/>
          <ac:spMkLst>
            <pc:docMk/>
            <pc:sldMk cId="0" sldId="2147472415"/>
            <ac:spMk id="75" creationId="{00000000-0000-0000-0000-000000000000}"/>
          </ac:spMkLst>
        </pc:spChg>
        <pc:spChg chg="mod">
          <ac:chgData name="Florine Duval" userId="6047fd2a-ce9e-4413-8fba-6633bb15ba2b" providerId="ADAL" clId="{03730FD5-6681-4D5B-B3BC-3D3949C6DB0D}" dt="2026-03-09T10:41:28.840" v="575" actId="1076"/>
          <ac:spMkLst>
            <pc:docMk/>
            <pc:sldMk cId="0" sldId="2147472415"/>
            <ac:spMk id="76" creationId="{00000000-0000-0000-0000-000000000000}"/>
          </ac:spMkLst>
        </pc:spChg>
        <pc:spChg chg="del">
          <ac:chgData name="Florine Duval" userId="6047fd2a-ce9e-4413-8fba-6633bb15ba2b" providerId="ADAL" clId="{03730FD5-6681-4D5B-B3BC-3D3949C6DB0D}" dt="2026-03-09T10:37:11.426" v="510" actId="478"/>
          <ac:spMkLst>
            <pc:docMk/>
            <pc:sldMk cId="0" sldId="2147472415"/>
            <ac:spMk id="77" creationId="{00000000-0000-0000-0000-000000000000}"/>
          </ac:spMkLst>
        </pc:spChg>
        <pc:spChg chg="mod">
          <ac:chgData name="Florine Duval" userId="6047fd2a-ce9e-4413-8fba-6633bb15ba2b" providerId="ADAL" clId="{03730FD5-6681-4D5B-B3BC-3D3949C6DB0D}" dt="2026-03-09T10:37:24.808" v="512" actId="14100"/>
          <ac:spMkLst>
            <pc:docMk/>
            <pc:sldMk cId="0" sldId="2147472415"/>
            <ac:spMk id="78" creationId="{00000000-0000-0000-0000-000000000000}"/>
          </ac:spMkLst>
        </pc:spChg>
        <pc:spChg chg="del">
          <ac:chgData name="Florine Duval" userId="6047fd2a-ce9e-4413-8fba-6633bb15ba2b" providerId="ADAL" clId="{03730FD5-6681-4D5B-B3BC-3D3949C6DB0D}" dt="2026-03-09T10:37:11.426" v="510" actId="478"/>
          <ac:spMkLst>
            <pc:docMk/>
            <pc:sldMk cId="0" sldId="2147472415"/>
            <ac:spMk id="79" creationId="{00000000-0000-0000-0000-000000000000}"/>
          </ac:spMkLst>
        </pc:spChg>
        <pc:spChg chg="mod">
          <ac:chgData name="Florine Duval" userId="6047fd2a-ce9e-4413-8fba-6633bb15ba2b" providerId="ADAL" clId="{03730FD5-6681-4D5B-B3BC-3D3949C6DB0D}" dt="2026-03-09T10:37:24.808" v="512" actId="14100"/>
          <ac:spMkLst>
            <pc:docMk/>
            <pc:sldMk cId="0" sldId="2147472415"/>
            <ac:spMk id="80" creationId="{00000000-0000-0000-0000-000000000000}"/>
          </ac:spMkLst>
        </pc:spChg>
        <pc:spChg chg="del">
          <ac:chgData name="Florine Duval" userId="6047fd2a-ce9e-4413-8fba-6633bb15ba2b" providerId="ADAL" clId="{03730FD5-6681-4D5B-B3BC-3D3949C6DB0D}" dt="2026-03-09T10:37:11.426" v="510" actId="478"/>
          <ac:spMkLst>
            <pc:docMk/>
            <pc:sldMk cId="0" sldId="2147472415"/>
            <ac:spMk id="81" creationId="{00000000-0000-0000-0000-000000000000}"/>
          </ac:spMkLst>
        </pc:spChg>
        <pc:spChg chg="mod">
          <ac:chgData name="Florine Duval" userId="6047fd2a-ce9e-4413-8fba-6633bb15ba2b" providerId="ADAL" clId="{03730FD5-6681-4D5B-B3BC-3D3949C6DB0D}" dt="2026-03-09T10:37:24.808" v="512" actId="14100"/>
          <ac:spMkLst>
            <pc:docMk/>
            <pc:sldMk cId="0" sldId="2147472415"/>
            <ac:spMk id="82" creationId="{00000000-0000-0000-0000-000000000000}"/>
          </ac:spMkLst>
        </pc:spChg>
        <pc:spChg chg="mod">
          <ac:chgData name="Florine Duval" userId="6047fd2a-ce9e-4413-8fba-6633bb15ba2b" providerId="ADAL" clId="{03730FD5-6681-4D5B-B3BC-3D3949C6DB0D}" dt="2026-03-09T10:41:31.547" v="576" actId="14100"/>
          <ac:spMkLst>
            <pc:docMk/>
            <pc:sldMk cId="0" sldId="2147472415"/>
            <ac:spMk id="83" creationId="{00000000-0000-0000-0000-000000000000}"/>
          </ac:spMkLst>
        </pc:spChg>
        <pc:spChg chg="mod">
          <ac:chgData name="Florine Duval" userId="6047fd2a-ce9e-4413-8fba-6633bb15ba2b" providerId="ADAL" clId="{03730FD5-6681-4D5B-B3BC-3D3949C6DB0D}" dt="2026-03-09T09:30:03.158" v="57"/>
          <ac:spMkLst>
            <pc:docMk/>
            <pc:sldMk cId="0" sldId="2147472415"/>
            <ac:spMk id="85" creationId="{37EC29F5-1179-99D1-0D13-2450417C9AD1}"/>
          </ac:spMkLst>
        </pc:spChg>
        <pc:spChg chg="mod">
          <ac:chgData name="Florine Duval" userId="6047fd2a-ce9e-4413-8fba-6633bb15ba2b" providerId="ADAL" clId="{03730FD5-6681-4D5B-B3BC-3D3949C6DB0D}" dt="2026-03-09T09:30:03.158" v="57"/>
          <ac:spMkLst>
            <pc:docMk/>
            <pc:sldMk cId="0" sldId="2147472415"/>
            <ac:spMk id="86" creationId="{E2E83084-773C-0CD0-4916-BB082BDBAC6C}"/>
          </ac:spMkLst>
        </pc:spChg>
        <pc:spChg chg="mod">
          <ac:chgData name="Florine Duval" userId="6047fd2a-ce9e-4413-8fba-6633bb15ba2b" providerId="ADAL" clId="{03730FD5-6681-4D5B-B3BC-3D3949C6DB0D}" dt="2026-03-09T09:30:05.215" v="58"/>
          <ac:spMkLst>
            <pc:docMk/>
            <pc:sldMk cId="0" sldId="2147472415"/>
            <ac:spMk id="88" creationId="{6840F394-27EC-CAF4-A824-57E5B4D5E908}"/>
          </ac:spMkLst>
        </pc:spChg>
        <pc:spChg chg="mod">
          <ac:chgData name="Florine Duval" userId="6047fd2a-ce9e-4413-8fba-6633bb15ba2b" providerId="ADAL" clId="{03730FD5-6681-4D5B-B3BC-3D3949C6DB0D}" dt="2026-03-09T10:42:24.801" v="623" actId="404"/>
          <ac:spMkLst>
            <pc:docMk/>
            <pc:sldMk cId="0" sldId="2147472415"/>
            <ac:spMk id="90" creationId="{1606C4A8-2239-1EC1-98C4-282A104348FF}"/>
          </ac:spMkLst>
        </pc:spChg>
        <pc:spChg chg="del">
          <ac:chgData name="Florine Duval" userId="6047fd2a-ce9e-4413-8fba-6633bb15ba2b" providerId="ADAL" clId="{03730FD5-6681-4D5B-B3BC-3D3949C6DB0D}" dt="2026-03-09T10:35:14.304" v="466" actId="478"/>
          <ac:spMkLst>
            <pc:docMk/>
            <pc:sldMk cId="0" sldId="2147472415"/>
            <ac:spMk id="91" creationId="{00000000-0000-0000-0000-000000000000}"/>
          </ac:spMkLst>
        </pc:spChg>
        <pc:spChg chg="mod">
          <ac:chgData name="Florine Duval" userId="6047fd2a-ce9e-4413-8fba-6633bb15ba2b" providerId="ADAL" clId="{03730FD5-6681-4D5B-B3BC-3D3949C6DB0D}" dt="2026-03-09T10:35:16.765" v="467" actId="1076"/>
          <ac:spMkLst>
            <pc:docMk/>
            <pc:sldMk cId="0" sldId="2147472415"/>
            <ac:spMk id="92" creationId="{00000000-0000-0000-0000-000000000000}"/>
          </ac:spMkLst>
        </pc:spChg>
        <pc:spChg chg="mod">
          <ac:chgData name="Florine Duval" userId="6047fd2a-ce9e-4413-8fba-6633bb15ba2b" providerId="ADAL" clId="{03730FD5-6681-4D5B-B3BC-3D3949C6DB0D}" dt="2026-03-09T10:13:04.728" v="248"/>
          <ac:spMkLst>
            <pc:docMk/>
            <pc:sldMk cId="0" sldId="2147472415"/>
            <ac:spMk id="94" creationId="{F9C1FA53-FA8F-46E7-5427-4C2F62B265CC}"/>
          </ac:spMkLst>
        </pc:spChg>
        <pc:spChg chg="add del">
          <ac:chgData name="Florine Duval" userId="6047fd2a-ce9e-4413-8fba-6633bb15ba2b" providerId="ADAL" clId="{03730FD5-6681-4D5B-B3BC-3D3949C6DB0D}" dt="2026-03-09T10:28:03.222" v="355" actId="478"/>
          <ac:spMkLst>
            <pc:docMk/>
            <pc:sldMk cId="0" sldId="2147472415"/>
            <ac:spMk id="95" creationId="{00000000-0000-0000-0000-000000000000}"/>
          </ac:spMkLst>
        </pc:spChg>
        <pc:spChg chg="mod">
          <ac:chgData name="Florine Duval" userId="6047fd2a-ce9e-4413-8fba-6633bb15ba2b" providerId="ADAL" clId="{03730FD5-6681-4D5B-B3BC-3D3949C6DB0D}" dt="2026-03-09T10:40:25.465" v="553" actId="555"/>
          <ac:spMkLst>
            <pc:docMk/>
            <pc:sldMk cId="0" sldId="2147472415"/>
            <ac:spMk id="96" creationId="{8B6DA755-A54F-A038-4C57-3E63467FE8FC}"/>
          </ac:spMkLst>
        </pc:spChg>
        <pc:spChg chg="mod">
          <ac:chgData name="Florine Duval" userId="6047fd2a-ce9e-4413-8fba-6633bb15ba2b" providerId="ADAL" clId="{03730FD5-6681-4D5B-B3BC-3D3949C6DB0D}" dt="2026-03-09T10:40:03.737" v="549" actId="14100"/>
          <ac:spMkLst>
            <pc:docMk/>
            <pc:sldMk cId="0" sldId="2147472415"/>
            <ac:spMk id="97" creationId="{7E28D99E-AA6B-1D45-1C2B-62FA8CE0C189}"/>
          </ac:spMkLst>
        </pc:spChg>
        <pc:spChg chg="mod">
          <ac:chgData name="Florine Duval" userId="6047fd2a-ce9e-4413-8fba-6633bb15ba2b" providerId="ADAL" clId="{03730FD5-6681-4D5B-B3BC-3D3949C6DB0D}" dt="2026-03-09T10:40:34.655" v="563" actId="1037"/>
          <ac:spMkLst>
            <pc:docMk/>
            <pc:sldMk cId="0" sldId="2147472415"/>
            <ac:spMk id="98" creationId="{D877C65B-FB79-6182-3650-1DA14E705858}"/>
          </ac:spMkLst>
        </pc:spChg>
        <pc:spChg chg="mod">
          <ac:chgData name="Florine Duval" userId="6047fd2a-ce9e-4413-8fba-6633bb15ba2b" providerId="ADAL" clId="{03730FD5-6681-4D5B-B3BC-3D3949C6DB0D}" dt="2026-03-09T10:13:04.728" v="248"/>
          <ac:spMkLst>
            <pc:docMk/>
            <pc:sldMk cId="0" sldId="2147472415"/>
            <ac:spMk id="99" creationId="{CE8B890E-64DA-1819-CB61-E034D3882D8C}"/>
          </ac:spMkLst>
        </pc:spChg>
        <pc:spChg chg="mod">
          <ac:chgData name="Florine Duval" userId="6047fd2a-ce9e-4413-8fba-6633bb15ba2b" providerId="ADAL" clId="{03730FD5-6681-4D5B-B3BC-3D3949C6DB0D}" dt="2026-03-09T10:36:36.395" v="495" actId="2085"/>
          <ac:spMkLst>
            <pc:docMk/>
            <pc:sldMk cId="0" sldId="2147472415"/>
            <ac:spMk id="100" creationId="{2781F446-AF2B-EFDC-AFCC-595D1D9FA016}"/>
          </ac:spMkLst>
        </pc:spChg>
        <pc:spChg chg="mod">
          <ac:chgData name="Florine Duval" userId="6047fd2a-ce9e-4413-8fba-6633bb15ba2b" providerId="ADAL" clId="{03730FD5-6681-4D5B-B3BC-3D3949C6DB0D}" dt="2026-03-09T10:36:36.395" v="495" actId="2085"/>
          <ac:spMkLst>
            <pc:docMk/>
            <pc:sldMk cId="0" sldId="2147472415"/>
            <ac:spMk id="101" creationId="{AE97EDFC-EC02-6A42-7675-EE0D4EADB566}"/>
          </ac:spMkLst>
        </pc:spChg>
        <pc:spChg chg="mod">
          <ac:chgData name="Florine Duval" userId="6047fd2a-ce9e-4413-8fba-6633bb15ba2b" providerId="ADAL" clId="{03730FD5-6681-4D5B-B3BC-3D3949C6DB0D}" dt="2026-03-09T10:13:04.728" v="248"/>
          <ac:spMkLst>
            <pc:docMk/>
            <pc:sldMk cId="0" sldId="2147472415"/>
            <ac:spMk id="102" creationId="{36234646-D8BC-8182-3E8A-C38FAA0E43D0}"/>
          </ac:spMkLst>
        </pc:spChg>
        <pc:spChg chg="mod">
          <ac:chgData name="Florine Duval" userId="6047fd2a-ce9e-4413-8fba-6633bb15ba2b" providerId="ADAL" clId="{03730FD5-6681-4D5B-B3BC-3D3949C6DB0D}" dt="2026-03-09T10:13:04.728" v="248"/>
          <ac:spMkLst>
            <pc:docMk/>
            <pc:sldMk cId="0" sldId="2147472415"/>
            <ac:spMk id="103" creationId="{0884B633-D358-AB30-8268-8478BCBF6DCA}"/>
          </ac:spMkLst>
        </pc:spChg>
        <pc:spChg chg="mod">
          <ac:chgData name="Florine Duval" userId="6047fd2a-ce9e-4413-8fba-6633bb15ba2b" providerId="ADAL" clId="{03730FD5-6681-4D5B-B3BC-3D3949C6DB0D}" dt="2026-03-09T10:13:04.728" v="248"/>
          <ac:spMkLst>
            <pc:docMk/>
            <pc:sldMk cId="0" sldId="2147472415"/>
            <ac:spMk id="104" creationId="{7424A864-0E47-3AB4-C284-EFEAB2FEEA98}"/>
          </ac:spMkLst>
        </pc:spChg>
        <pc:spChg chg="mod">
          <ac:chgData name="Florine Duval" userId="6047fd2a-ce9e-4413-8fba-6633bb15ba2b" providerId="ADAL" clId="{03730FD5-6681-4D5B-B3BC-3D3949C6DB0D}" dt="2026-03-09T10:13:04.728" v="248"/>
          <ac:spMkLst>
            <pc:docMk/>
            <pc:sldMk cId="0" sldId="2147472415"/>
            <ac:spMk id="105" creationId="{AF5C7DE9-2434-65D3-B654-55680FB7D3BE}"/>
          </ac:spMkLst>
        </pc:spChg>
        <pc:spChg chg="mod">
          <ac:chgData name="Florine Duval" userId="6047fd2a-ce9e-4413-8fba-6633bb15ba2b" providerId="ADAL" clId="{03730FD5-6681-4D5B-B3BC-3D3949C6DB0D}" dt="2026-03-09T10:13:04.728" v="248"/>
          <ac:spMkLst>
            <pc:docMk/>
            <pc:sldMk cId="0" sldId="2147472415"/>
            <ac:spMk id="106" creationId="{DBDEA54F-2637-94AF-A11D-4802C0F09CFF}"/>
          </ac:spMkLst>
        </pc:spChg>
        <pc:spChg chg="mod">
          <ac:chgData name="Florine Duval" userId="6047fd2a-ce9e-4413-8fba-6633bb15ba2b" providerId="ADAL" clId="{03730FD5-6681-4D5B-B3BC-3D3949C6DB0D}" dt="2026-03-09T10:13:04.728" v="248"/>
          <ac:spMkLst>
            <pc:docMk/>
            <pc:sldMk cId="0" sldId="2147472415"/>
            <ac:spMk id="107" creationId="{6ADB5A5E-08E3-8A61-D55A-6001AEEF0016}"/>
          </ac:spMkLst>
        </pc:spChg>
        <pc:spChg chg="add mod">
          <ac:chgData name="Florine Duval" userId="6047fd2a-ce9e-4413-8fba-6633bb15ba2b" providerId="ADAL" clId="{03730FD5-6681-4D5B-B3BC-3D3949C6DB0D}" dt="2026-03-09T10:31:49.584" v="412" actId="20577"/>
          <ac:spMkLst>
            <pc:docMk/>
            <pc:sldMk cId="0" sldId="2147472415"/>
            <ac:spMk id="109" creationId="{5A44150B-1C3B-12D5-1C53-D6740EF954B6}"/>
          </ac:spMkLst>
        </pc:spChg>
        <pc:spChg chg="add mod">
          <ac:chgData name="Florine Duval" userId="6047fd2a-ce9e-4413-8fba-6633bb15ba2b" providerId="ADAL" clId="{03730FD5-6681-4D5B-B3BC-3D3949C6DB0D}" dt="2026-03-09T10:32:02.550" v="416" actId="20577"/>
          <ac:spMkLst>
            <pc:docMk/>
            <pc:sldMk cId="0" sldId="2147472415"/>
            <ac:spMk id="110" creationId="{44F18A73-BA56-1C81-56F2-A966E4190CC1}"/>
          </ac:spMkLst>
        </pc:spChg>
        <pc:spChg chg="add mod">
          <ac:chgData name="Florine Duval" userId="6047fd2a-ce9e-4413-8fba-6633bb15ba2b" providerId="ADAL" clId="{03730FD5-6681-4D5B-B3BC-3D3949C6DB0D}" dt="2026-03-09T10:32:04.984" v="417" actId="20577"/>
          <ac:spMkLst>
            <pc:docMk/>
            <pc:sldMk cId="0" sldId="2147472415"/>
            <ac:spMk id="111" creationId="{FFD4A2F2-5AD8-5F62-6EEA-D2CAA89EC2F0}"/>
          </ac:spMkLst>
        </pc:spChg>
        <pc:spChg chg="add mod">
          <ac:chgData name="Florine Duval" userId="6047fd2a-ce9e-4413-8fba-6633bb15ba2b" providerId="ADAL" clId="{03730FD5-6681-4D5B-B3BC-3D3949C6DB0D}" dt="2026-03-09T10:32:09.877" v="419" actId="20577"/>
          <ac:spMkLst>
            <pc:docMk/>
            <pc:sldMk cId="0" sldId="2147472415"/>
            <ac:spMk id="112" creationId="{2AFBB535-8553-B061-6AFA-0D3A31D72DFB}"/>
          </ac:spMkLst>
        </pc:spChg>
        <pc:spChg chg="add mod">
          <ac:chgData name="Florine Duval" userId="6047fd2a-ce9e-4413-8fba-6633bb15ba2b" providerId="ADAL" clId="{03730FD5-6681-4D5B-B3BC-3D3949C6DB0D}" dt="2026-03-09T10:32:12.776" v="421" actId="20577"/>
          <ac:spMkLst>
            <pc:docMk/>
            <pc:sldMk cId="0" sldId="2147472415"/>
            <ac:spMk id="113" creationId="{A861E3F8-2736-77A5-6540-675FFCF8A0BD}"/>
          </ac:spMkLst>
        </pc:spChg>
        <pc:grpChg chg="add mod">
          <ac:chgData name="Florine Duval" userId="6047fd2a-ce9e-4413-8fba-6633bb15ba2b" providerId="ADAL" clId="{03730FD5-6681-4D5B-B3BC-3D3949C6DB0D}" dt="2026-03-09T09:30:03.158" v="57"/>
          <ac:grpSpMkLst>
            <pc:docMk/>
            <pc:sldMk cId="0" sldId="2147472415"/>
            <ac:grpSpMk id="84" creationId="{411BB7EA-5393-D14E-2304-B08EE2D14A93}"/>
          </ac:grpSpMkLst>
        </pc:grpChg>
        <pc:grpChg chg="add mod ord">
          <ac:chgData name="Florine Duval" userId="6047fd2a-ce9e-4413-8fba-6633bb15ba2b" providerId="ADAL" clId="{03730FD5-6681-4D5B-B3BC-3D3949C6DB0D}" dt="2026-03-09T10:00:54.604" v="84" actId="167"/>
          <ac:grpSpMkLst>
            <pc:docMk/>
            <pc:sldMk cId="0" sldId="2147472415"/>
            <ac:grpSpMk id="87" creationId="{AD3968B6-9D57-1909-3876-7E3D4ED40485}"/>
          </ac:grpSpMkLst>
        </pc:grpChg>
        <pc:grpChg chg="add mod">
          <ac:chgData name="Florine Duval" userId="6047fd2a-ce9e-4413-8fba-6633bb15ba2b" providerId="ADAL" clId="{03730FD5-6681-4D5B-B3BC-3D3949C6DB0D}" dt="2026-03-09T10:13:04.728" v="248"/>
          <ac:grpSpMkLst>
            <pc:docMk/>
            <pc:sldMk cId="0" sldId="2147472415"/>
            <ac:grpSpMk id="93" creationId="{205F983E-DDCD-A297-445E-BE9BB92A2DA0}"/>
          </ac:grpSpMkLst>
        </pc:grpChg>
        <pc:picChg chg="add del mod">
          <ac:chgData name="Florine Duval" userId="6047fd2a-ce9e-4413-8fba-6633bb15ba2b" providerId="ADAL" clId="{03730FD5-6681-4D5B-B3BC-3D3949C6DB0D}" dt="2026-03-09T10:41:02.651" v="568" actId="1076"/>
          <ac:picMkLst>
            <pc:docMk/>
            <pc:sldMk cId="0" sldId="2147472415"/>
            <ac:picMk id="31" creationId="{00000000-0000-0000-0000-000000000000}"/>
          </ac:picMkLst>
        </pc:picChg>
        <pc:picChg chg="mod">
          <ac:chgData name="Florine Duval" userId="6047fd2a-ce9e-4413-8fba-6633bb15ba2b" providerId="ADAL" clId="{03730FD5-6681-4D5B-B3BC-3D3949C6DB0D}" dt="2026-03-09T10:41:02.651" v="568" actId="1076"/>
          <ac:picMkLst>
            <pc:docMk/>
            <pc:sldMk cId="0" sldId="2147472415"/>
            <ac:picMk id="39" creationId="{00000000-0000-0000-0000-000000000000}"/>
          </ac:picMkLst>
        </pc:picChg>
        <pc:picChg chg="mod">
          <ac:chgData name="Florine Duval" userId="6047fd2a-ce9e-4413-8fba-6633bb15ba2b" providerId="ADAL" clId="{03730FD5-6681-4D5B-B3BC-3D3949C6DB0D}" dt="2026-03-09T10:41:08.679" v="570" actId="1076"/>
          <ac:picMkLst>
            <pc:docMk/>
            <pc:sldMk cId="0" sldId="2147472415"/>
            <ac:picMk id="49" creationId="{00000000-0000-0000-0000-000000000000}"/>
          </ac:picMkLst>
        </pc:picChg>
        <pc:picChg chg="mod">
          <ac:chgData name="Florine Duval" userId="6047fd2a-ce9e-4413-8fba-6633bb15ba2b" providerId="ADAL" clId="{03730FD5-6681-4D5B-B3BC-3D3949C6DB0D}" dt="2026-03-09T10:41:23.114" v="574" actId="1076"/>
          <ac:picMkLst>
            <pc:docMk/>
            <pc:sldMk cId="0" sldId="2147472415"/>
            <ac:picMk id="57" creationId="{00000000-0000-0000-0000-000000000000}"/>
          </ac:picMkLst>
        </pc:picChg>
        <pc:picChg chg="mod">
          <ac:chgData name="Florine Duval" userId="6047fd2a-ce9e-4413-8fba-6633bb15ba2b" providerId="ADAL" clId="{03730FD5-6681-4D5B-B3BC-3D3949C6DB0D}" dt="2026-03-09T10:41:28.840" v="575" actId="1076"/>
          <ac:picMkLst>
            <pc:docMk/>
            <pc:sldMk cId="0" sldId="2147472415"/>
            <ac:picMk id="65" creationId="{00000000-0000-0000-0000-000000000000}"/>
          </ac:picMkLst>
        </pc:picChg>
        <pc:picChg chg="mod">
          <ac:chgData name="Florine Duval" userId="6047fd2a-ce9e-4413-8fba-6633bb15ba2b" providerId="ADAL" clId="{03730FD5-6681-4D5B-B3BC-3D3949C6DB0D}" dt="2026-03-09T10:41:28.840" v="575" actId="1076"/>
          <ac:picMkLst>
            <pc:docMk/>
            <pc:sldMk cId="0" sldId="2147472415"/>
            <ac:picMk id="73" creationId="{00000000-0000-0000-0000-000000000000}"/>
          </ac:picMkLst>
        </pc:picChg>
        <pc:cxnChg chg="add mod">
          <ac:chgData name="Florine Duval" userId="6047fd2a-ce9e-4413-8fba-6633bb15ba2b" providerId="ADAL" clId="{03730FD5-6681-4D5B-B3BC-3D3949C6DB0D}" dt="2026-03-09T10:13:04.728" v="248"/>
          <ac:cxnSpMkLst>
            <pc:docMk/>
            <pc:sldMk cId="0" sldId="2147472415"/>
            <ac:cxnSpMk id="108" creationId="{08BF270F-7F31-9F3E-183C-F6FE70CC80E7}"/>
          </ac:cxnSpMkLst>
        </pc:cxnChg>
      </pc:sldChg>
      <pc:sldChg chg="addSp delSp modSp add mod modNotesTx">
        <pc:chgData name="Florine Duval" userId="6047fd2a-ce9e-4413-8fba-6633bb15ba2b" providerId="ADAL" clId="{03730FD5-6681-4D5B-B3BC-3D3949C6DB0D}" dt="2026-03-09T11:03:51.864" v="968" actId="167"/>
        <pc:sldMkLst>
          <pc:docMk/>
          <pc:sldMk cId="3446978663" sldId="2147472416"/>
        </pc:sldMkLst>
        <pc:spChg chg="del">
          <ac:chgData name="Florine Duval" userId="6047fd2a-ce9e-4413-8fba-6633bb15ba2b" providerId="ADAL" clId="{03730FD5-6681-4D5B-B3BC-3D3949C6DB0D}" dt="2026-03-09T11:03:49.939" v="966" actId="478"/>
          <ac:spMkLst>
            <pc:docMk/>
            <pc:sldMk cId="3446978663" sldId="2147472416"/>
            <ac:spMk id="5" creationId="{5D88E056-009C-C3CA-E953-25D8EE1E10ED}"/>
          </ac:spMkLst>
        </pc:spChg>
        <pc:spChg chg="add mod ord">
          <ac:chgData name="Florine Duval" userId="6047fd2a-ce9e-4413-8fba-6633bb15ba2b" providerId="ADAL" clId="{03730FD5-6681-4D5B-B3BC-3D3949C6DB0D}" dt="2026-03-09T11:03:51.864" v="968" actId="167"/>
          <ac:spMkLst>
            <pc:docMk/>
            <pc:sldMk cId="3446978663" sldId="2147472416"/>
            <ac:spMk id="7" creationId="{9864568E-DCE5-7AB6-7915-A347BC9EC1A0}"/>
          </ac:spMkLst>
        </pc:spChg>
      </pc:sldChg>
      <pc:sldChg chg="addSp delSp modSp add mod modNotesTx">
        <pc:chgData name="Florine Duval" userId="6047fd2a-ce9e-4413-8fba-6633bb15ba2b" providerId="ADAL" clId="{03730FD5-6681-4D5B-B3BC-3D3949C6DB0D}" dt="2026-03-09T10:13:12.314" v="251"/>
        <pc:sldMkLst>
          <pc:docMk/>
          <pc:sldMk cId="1093537072" sldId="2147472417"/>
        </pc:sldMkLst>
        <pc:spChg chg="mod">
          <ac:chgData name="Florine Duval" userId="6047fd2a-ce9e-4413-8fba-6633bb15ba2b" providerId="ADAL" clId="{03730FD5-6681-4D5B-B3BC-3D3949C6DB0D}" dt="2026-03-09T10:13:12.314" v="251"/>
          <ac:spMkLst>
            <pc:docMk/>
            <pc:sldMk cId="1093537072" sldId="2147472417"/>
            <ac:spMk id="20" creationId="{09C6ED6C-4C39-48CB-39A2-ECC053B4329D}"/>
          </ac:spMkLst>
        </pc:spChg>
        <pc:spChg chg="mod">
          <ac:chgData name="Florine Duval" userId="6047fd2a-ce9e-4413-8fba-6633bb15ba2b" providerId="ADAL" clId="{03730FD5-6681-4D5B-B3BC-3D3949C6DB0D}" dt="2026-03-09T10:13:12.314" v="251"/>
          <ac:spMkLst>
            <pc:docMk/>
            <pc:sldMk cId="1093537072" sldId="2147472417"/>
            <ac:spMk id="21" creationId="{CF155B10-AD31-E026-B8A0-09E330F9455A}"/>
          </ac:spMkLst>
        </pc:spChg>
        <pc:spChg chg="mod">
          <ac:chgData name="Florine Duval" userId="6047fd2a-ce9e-4413-8fba-6633bb15ba2b" providerId="ADAL" clId="{03730FD5-6681-4D5B-B3BC-3D3949C6DB0D}" dt="2026-03-09T10:13:12.314" v="251"/>
          <ac:spMkLst>
            <pc:docMk/>
            <pc:sldMk cId="1093537072" sldId="2147472417"/>
            <ac:spMk id="22" creationId="{FADB178F-92B8-ECF0-4C15-6CBF6FF9F61C}"/>
          </ac:spMkLst>
        </pc:spChg>
        <pc:spChg chg="mod">
          <ac:chgData name="Florine Duval" userId="6047fd2a-ce9e-4413-8fba-6633bb15ba2b" providerId="ADAL" clId="{03730FD5-6681-4D5B-B3BC-3D3949C6DB0D}" dt="2026-03-09T10:13:12.314" v="251"/>
          <ac:spMkLst>
            <pc:docMk/>
            <pc:sldMk cId="1093537072" sldId="2147472417"/>
            <ac:spMk id="23" creationId="{4B0A2FA4-EF8A-D583-CA51-16DF445493C9}"/>
          </ac:spMkLst>
        </pc:spChg>
        <pc:spChg chg="mod">
          <ac:chgData name="Florine Duval" userId="6047fd2a-ce9e-4413-8fba-6633bb15ba2b" providerId="ADAL" clId="{03730FD5-6681-4D5B-B3BC-3D3949C6DB0D}" dt="2026-03-09T10:13:12.314" v="251"/>
          <ac:spMkLst>
            <pc:docMk/>
            <pc:sldMk cId="1093537072" sldId="2147472417"/>
            <ac:spMk id="24" creationId="{D3CF56DE-EEAE-558F-AEDA-2C7996E07F44}"/>
          </ac:spMkLst>
        </pc:spChg>
        <pc:spChg chg="mod">
          <ac:chgData name="Florine Duval" userId="6047fd2a-ce9e-4413-8fba-6633bb15ba2b" providerId="ADAL" clId="{03730FD5-6681-4D5B-B3BC-3D3949C6DB0D}" dt="2026-03-09T10:13:12.314" v="251"/>
          <ac:spMkLst>
            <pc:docMk/>
            <pc:sldMk cId="1093537072" sldId="2147472417"/>
            <ac:spMk id="25" creationId="{85B5A077-C09F-82D4-008D-286AFE7619CC}"/>
          </ac:spMkLst>
        </pc:spChg>
        <pc:spChg chg="mod">
          <ac:chgData name="Florine Duval" userId="6047fd2a-ce9e-4413-8fba-6633bb15ba2b" providerId="ADAL" clId="{03730FD5-6681-4D5B-B3BC-3D3949C6DB0D}" dt="2026-03-09T10:13:12.314" v="251"/>
          <ac:spMkLst>
            <pc:docMk/>
            <pc:sldMk cId="1093537072" sldId="2147472417"/>
            <ac:spMk id="26" creationId="{2A4A7E5D-E612-653D-2F8A-1A7AC3DFD95B}"/>
          </ac:spMkLst>
        </pc:spChg>
        <pc:spChg chg="mod">
          <ac:chgData name="Florine Duval" userId="6047fd2a-ce9e-4413-8fba-6633bb15ba2b" providerId="ADAL" clId="{03730FD5-6681-4D5B-B3BC-3D3949C6DB0D}" dt="2026-03-09T10:13:12.314" v="251"/>
          <ac:spMkLst>
            <pc:docMk/>
            <pc:sldMk cId="1093537072" sldId="2147472417"/>
            <ac:spMk id="27" creationId="{82700E56-679D-43AC-8763-3A08B777FD45}"/>
          </ac:spMkLst>
        </pc:spChg>
        <pc:grpChg chg="add mod">
          <ac:chgData name="Florine Duval" userId="6047fd2a-ce9e-4413-8fba-6633bb15ba2b" providerId="ADAL" clId="{03730FD5-6681-4D5B-B3BC-3D3949C6DB0D}" dt="2026-03-09T10:13:12.314" v="251"/>
          <ac:grpSpMkLst>
            <pc:docMk/>
            <pc:sldMk cId="1093537072" sldId="2147472417"/>
            <ac:grpSpMk id="2" creationId="{024FE1BA-B2BC-0DF8-7296-B610CD9BC8ED}"/>
          </ac:grpSpMkLst>
        </pc:grpChg>
        <pc:grpChg chg="del">
          <ac:chgData name="Florine Duval" userId="6047fd2a-ce9e-4413-8fba-6633bb15ba2b" providerId="ADAL" clId="{03730FD5-6681-4D5B-B3BC-3D3949C6DB0D}" dt="2026-03-09T10:13:12.004" v="250" actId="478"/>
          <ac:grpSpMkLst>
            <pc:docMk/>
            <pc:sldMk cId="1093537072" sldId="2147472417"/>
            <ac:grpSpMk id="7" creationId="{E989DB18-C4F5-E852-98EC-BF171A0A985B}"/>
          </ac:grpSpMkLst>
        </pc:grpChg>
        <pc:cxnChg chg="add mod">
          <ac:chgData name="Florine Duval" userId="6047fd2a-ce9e-4413-8fba-6633bb15ba2b" providerId="ADAL" clId="{03730FD5-6681-4D5B-B3BC-3D3949C6DB0D}" dt="2026-03-09T10:13:12.314" v="251"/>
          <ac:cxnSpMkLst>
            <pc:docMk/>
            <pc:sldMk cId="1093537072" sldId="2147472417"/>
            <ac:cxnSpMk id="29" creationId="{4A042B8C-CF65-7A3F-BE0B-5FAF3D63B4F3}"/>
          </ac:cxnSpMkLst>
        </pc:cxnChg>
      </pc:sldChg>
      <pc:sldChg chg="addSp delSp modSp add mod modNotesTx">
        <pc:chgData name="Florine Duval" userId="6047fd2a-ce9e-4413-8fba-6633bb15ba2b" providerId="ADAL" clId="{03730FD5-6681-4D5B-B3BC-3D3949C6DB0D}" dt="2026-03-10T09:55:11.311" v="1371" actId="478"/>
        <pc:sldMkLst>
          <pc:docMk/>
          <pc:sldMk cId="3267756489" sldId="2147472418"/>
        </pc:sldMkLst>
        <pc:spChg chg="add mod ord">
          <ac:chgData name="Florine Duval" userId="6047fd2a-ce9e-4413-8fba-6633bb15ba2b" providerId="ADAL" clId="{03730FD5-6681-4D5B-B3BC-3D3949C6DB0D}" dt="2026-03-09T11:02:55.666" v="955" actId="167"/>
          <ac:spMkLst>
            <pc:docMk/>
            <pc:sldMk cId="3267756489" sldId="2147472418"/>
            <ac:spMk id="2" creationId="{4189CE54-7E48-C700-AC6B-5135C429735D}"/>
          </ac:spMkLst>
        </pc:spChg>
        <pc:spChg chg="del">
          <ac:chgData name="Florine Duval" userId="6047fd2a-ce9e-4413-8fba-6633bb15ba2b" providerId="ADAL" clId="{03730FD5-6681-4D5B-B3BC-3D3949C6DB0D}" dt="2026-03-09T11:02:51.089" v="953" actId="478"/>
          <ac:spMkLst>
            <pc:docMk/>
            <pc:sldMk cId="3267756489" sldId="2147472418"/>
            <ac:spMk id="4" creationId="{323086A9-6C78-32ED-82C6-DA50E4BCC7A4}"/>
          </ac:spMkLst>
        </pc:spChg>
        <pc:spChg chg="del">
          <ac:chgData name="Florine Duval" userId="6047fd2a-ce9e-4413-8fba-6633bb15ba2b" providerId="ADAL" clId="{03730FD5-6681-4D5B-B3BC-3D3949C6DB0D}" dt="2026-03-09T11:02:51.089" v="953" actId="478"/>
          <ac:spMkLst>
            <pc:docMk/>
            <pc:sldMk cId="3267756489" sldId="2147472418"/>
            <ac:spMk id="5" creationId="{48AD3E57-FB6C-6ECC-6526-51C9E67567C7}"/>
          </ac:spMkLst>
        </pc:spChg>
        <pc:spChg chg="add mod ord">
          <ac:chgData name="Florine Duval" userId="6047fd2a-ce9e-4413-8fba-6633bb15ba2b" providerId="ADAL" clId="{03730FD5-6681-4D5B-B3BC-3D3949C6DB0D}" dt="2026-03-09T11:02:55.666" v="955" actId="167"/>
          <ac:spMkLst>
            <pc:docMk/>
            <pc:sldMk cId="3267756489" sldId="2147472418"/>
            <ac:spMk id="17" creationId="{DD114EC5-60C4-D32F-2DAE-7BA97AFC5B6C}"/>
          </ac:spMkLst>
        </pc:spChg>
        <pc:spChg chg="mod">
          <ac:chgData name="Florine Duval" userId="6047fd2a-ce9e-4413-8fba-6633bb15ba2b" providerId="ADAL" clId="{03730FD5-6681-4D5B-B3BC-3D3949C6DB0D}" dt="2026-03-09T11:03:12.681" v="960"/>
          <ac:spMkLst>
            <pc:docMk/>
            <pc:sldMk cId="3267756489" sldId="2147472418"/>
            <ac:spMk id="21" creationId="{27134A9A-FF25-361B-1BB6-854580531E4B}"/>
          </ac:spMkLst>
        </pc:spChg>
        <pc:spChg chg="mod">
          <ac:chgData name="Florine Duval" userId="6047fd2a-ce9e-4413-8fba-6633bb15ba2b" providerId="ADAL" clId="{03730FD5-6681-4D5B-B3BC-3D3949C6DB0D}" dt="2026-03-09T11:03:12.681" v="960"/>
          <ac:spMkLst>
            <pc:docMk/>
            <pc:sldMk cId="3267756489" sldId="2147472418"/>
            <ac:spMk id="22" creationId="{D956A720-E5E7-345C-73F4-D395E2899E03}"/>
          </ac:spMkLst>
        </pc:spChg>
        <pc:spChg chg="mod">
          <ac:chgData name="Florine Duval" userId="6047fd2a-ce9e-4413-8fba-6633bb15ba2b" providerId="ADAL" clId="{03730FD5-6681-4D5B-B3BC-3D3949C6DB0D}" dt="2026-03-09T11:03:12.681" v="960"/>
          <ac:spMkLst>
            <pc:docMk/>
            <pc:sldMk cId="3267756489" sldId="2147472418"/>
            <ac:spMk id="23" creationId="{81F238B4-E7FD-B9D2-3F84-86E41AA8E6B2}"/>
          </ac:spMkLst>
        </pc:spChg>
        <pc:spChg chg="mod">
          <ac:chgData name="Florine Duval" userId="6047fd2a-ce9e-4413-8fba-6633bb15ba2b" providerId="ADAL" clId="{03730FD5-6681-4D5B-B3BC-3D3949C6DB0D}" dt="2026-03-09T11:03:12.681" v="960"/>
          <ac:spMkLst>
            <pc:docMk/>
            <pc:sldMk cId="3267756489" sldId="2147472418"/>
            <ac:spMk id="24" creationId="{36A747E2-15CC-BF2F-4FEA-DB454F2AD425}"/>
          </ac:spMkLst>
        </pc:spChg>
        <pc:spChg chg="mod">
          <ac:chgData name="Florine Duval" userId="6047fd2a-ce9e-4413-8fba-6633bb15ba2b" providerId="ADAL" clId="{03730FD5-6681-4D5B-B3BC-3D3949C6DB0D}" dt="2026-03-09T11:03:12.681" v="960"/>
          <ac:spMkLst>
            <pc:docMk/>
            <pc:sldMk cId="3267756489" sldId="2147472418"/>
            <ac:spMk id="25" creationId="{40840B1D-3820-5A85-D1E8-3B15A67DC3CA}"/>
          </ac:spMkLst>
        </pc:spChg>
        <pc:spChg chg="mod">
          <ac:chgData name="Florine Duval" userId="6047fd2a-ce9e-4413-8fba-6633bb15ba2b" providerId="ADAL" clId="{03730FD5-6681-4D5B-B3BC-3D3949C6DB0D}" dt="2026-03-09T11:03:12.681" v="960"/>
          <ac:spMkLst>
            <pc:docMk/>
            <pc:sldMk cId="3267756489" sldId="2147472418"/>
            <ac:spMk id="27" creationId="{8188DF3D-8FB0-27C3-3D46-9EF292BED3B4}"/>
          </ac:spMkLst>
        </pc:spChg>
        <pc:spChg chg="mod">
          <ac:chgData name="Florine Duval" userId="6047fd2a-ce9e-4413-8fba-6633bb15ba2b" providerId="ADAL" clId="{03730FD5-6681-4D5B-B3BC-3D3949C6DB0D}" dt="2026-03-09T11:03:12.681" v="960"/>
          <ac:spMkLst>
            <pc:docMk/>
            <pc:sldMk cId="3267756489" sldId="2147472418"/>
            <ac:spMk id="28" creationId="{86C0E270-6ABD-D606-3F1C-157251C22D63}"/>
          </ac:spMkLst>
        </pc:spChg>
        <pc:spChg chg="mod">
          <ac:chgData name="Florine Duval" userId="6047fd2a-ce9e-4413-8fba-6633bb15ba2b" providerId="ADAL" clId="{03730FD5-6681-4D5B-B3BC-3D3949C6DB0D}" dt="2026-03-09T11:03:12.681" v="960"/>
          <ac:spMkLst>
            <pc:docMk/>
            <pc:sldMk cId="3267756489" sldId="2147472418"/>
            <ac:spMk id="29" creationId="{99FD4EE5-F565-D5BC-8601-7E7F8BA35E9C}"/>
          </ac:spMkLst>
        </pc:spChg>
        <pc:grpChg chg="del">
          <ac:chgData name="Florine Duval" userId="6047fd2a-ce9e-4413-8fba-6633bb15ba2b" providerId="ADAL" clId="{03730FD5-6681-4D5B-B3BC-3D3949C6DB0D}" dt="2026-03-09T11:03:12.396" v="959" actId="478"/>
          <ac:grpSpMkLst>
            <pc:docMk/>
            <pc:sldMk cId="3267756489" sldId="2147472418"/>
            <ac:grpSpMk id="8" creationId="{A610D38F-6039-A7CA-058C-3B26CFB17149}"/>
          </ac:grpSpMkLst>
        </pc:grpChg>
        <pc:grpChg chg="add mod">
          <ac:chgData name="Florine Duval" userId="6047fd2a-ce9e-4413-8fba-6633bb15ba2b" providerId="ADAL" clId="{03730FD5-6681-4D5B-B3BC-3D3949C6DB0D}" dt="2026-03-09T11:03:12.681" v="960"/>
          <ac:grpSpMkLst>
            <pc:docMk/>
            <pc:sldMk cId="3267756489" sldId="2147472418"/>
            <ac:grpSpMk id="20" creationId="{77665C55-88FC-E333-259D-CCF8634C2CE8}"/>
          </ac:grpSpMkLst>
        </pc:grpChg>
        <pc:picChg chg="mod">
          <ac:chgData name="Florine Duval" userId="6047fd2a-ce9e-4413-8fba-6633bb15ba2b" providerId="ADAL" clId="{03730FD5-6681-4D5B-B3BC-3D3949C6DB0D}" dt="2026-03-09T11:03:01.875" v="957" actId="1076"/>
          <ac:picMkLst>
            <pc:docMk/>
            <pc:sldMk cId="3267756489" sldId="2147472418"/>
            <ac:picMk id="18" creationId="{F7205616-3A53-6FF2-FAF0-AC826C9018D1}"/>
          </ac:picMkLst>
        </pc:picChg>
        <pc:picChg chg="del">
          <ac:chgData name="Florine Duval" userId="6047fd2a-ce9e-4413-8fba-6633bb15ba2b" providerId="ADAL" clId="{03730FD5-6681-4D5B-B3BC-3D3949C6DB0D}" dt="2026-03-10T09:55:11.311" v="1371" actId="478"/>
          <ac:picMkLst>
            <pc:docMk/>
            <pc:sldMk cId="3267756489" sldId="2147472418"/>
            <ac:picMk id="1028" creationId="{B928A367-04E5-0E31-5E13-C8E53AF3146A}"/>
          </ac:picMkLst>
        </pc:picChg>
        <pc:cxnChg chg="add mod">
          <ac:chgData name="Florine Duval" userId="6047fd2a-ce9e-4413-8fba-6633bb15ba2b" providerId="ADAL" clId="{03730FD5-6681-4D5B-B3BC-3D3949C6DB0D}" dt="2026-03-09T11:03:04.829" v="958"/>
          <ac:cxnSpMkLst>
            <pc:docMk/>
            <pc:sldMk cId="3267756489" sldId="2147472418"/>
            <ac:cxnSpMk id="19" creationId="{5E77D3BD-74FB-64FE-BA4D-14BFC164331A}"/>
          </ac:cxnSpMkLst>
        </pc:cxnChg>
        <pc:cxnChg chg="add mod">
          <ac:chgData name="Florine Duval" userId="6047fd2a-ce9e-4413-8fba-6633bb15ba2b" providerId="ADAL" clId="{03730FD5-6681-4D5B-B3BC-3D3949C6DB0D}" dt="2026-03-09T11:03:12.681" v="960"/>
          <ac:cxnSpMkLst>
            <pc:docMk/>
            <pc:sldMk cId="3267756489" sldId="2147472418"/>
            <ac:cxnSpMk id="30" creationId="{D28F1AFA-5F4A-454A-9367-ED6A20EF5C11}"/>
          </ac:cxnSpMkLst>
        </pc:cxnChg>
      </pc:sldChg>
      <pc:sldChg chg="add">
        <pc:chgData name="Florine Duval" userId="6047fd2a-ce9e-4413-8fba-6633bb15ba2b" providerId="ADAL" clId="{03730FD5-6681-4D5B-B3BC-3D3949C6DB0D}" dt="2026-03-09T09:20:04.661" v="45"/>
        <pc:sldMkLst>
          <pc:docMk/>
          <pc:sldMk cId="2820098326" sldId="2147472419"/>
        </pc:sldMkLst>
      </pc:sldChg>
      <pc:sldChg chg="add del mod modShow">
        <pc:chgData name="Florine Duval" userId="6047fd2a-ce9e-4413-8fba-6633bb15ba2b" providerId="ADAL" clId="{03730FD5-6681-4D5B-B3BC-3D3949C6DB0D}" dt="2026-03-09T10:10:25.371" v="237" actId="47"/>
        <pc:sldMkLst>
          <pc:docMk/>
          <pc:sldMk cId="3059632616" sldId="2147472420"/>
        </pc:sldMkLst>
      </pc:sldChg>
      <pc:sldChg chg="addSp delSp modSp add mod">
        <pc:chgData name="Florine Duval" userId="6047fd2a-ce9e-4413-8fba-6633bb15ba2b" providerId="ADAL" clId="{03730FD5-6681-4D5B-B3BC-3D3949C6DB0D}" dt="2026-03-10T09:47:39.293" v="1216" actId="1076"/>
        <pc:sldMkLst>
          <pc:docMk/>
          <pc:sldMk cId="3747895975" sldId="2147472421"/>
        </pc:sldMkLst>
        <pc:spChg chg="mod">
          <ac:chgData name="Florine Duval" userId="6047fd2a-ce9e-4413-8fba-6633bb15ba2b" providerId="ADAL" clId="{03730FD5-6681-4D5B-B3BC-3D3949C6DB0D}" dt="2026-03-10T09:47:12.853" v="1209" actId="20577"/>
          <ac:spMkLst>
            <pc:docMk/>
            <pc:sldMk cId="3747895975" sldId="2147472421"/>
            <ac:spMk id="10" creationId="{8F92AFE3-EED4-C339-B0CA-DA2003D80423}"/>
          </ac:spMkLst>
        </pc:spChg>
        <pc:spChg chg="mod">
          <ac:chgData name="Florine Duval" userId="6047fd2a-ce9e-4413-8fba-6633bb15ba2b" providerId="ADAL" clId="{03730FD5-6681-4D5B-B3BC-3D3949C6DB0D}" dt="2026-03-09T10:13:16.702" v="253"/>
          <ac:spMkLst>
            <pc:docMk/>
            <pc:sldMk cId="3747895975" sldId="2147472421"/>
            <ac:spMk id="12" creationId="{B7BB6FFD-F905-8FDF-F7B5-E5C09EC66EF8}"/>
          </ac:spMkLst>
        </pc:spChg>
        <pc:spChg chg="mod">
          <ac:chgData name="Florine Duval" userId="6047fd2a-ce9e-4413-8fba-6633bb15ba2b" providerId="ADAL" clId="{03730FD5-6681-4D5B-B3BC-3D3949C6DB0D}" dt="2026-03-09T10:13:16.702" v="253"/>
          <ac:spMkLst>
            <pc:docMk/>
            <pc:sldMk cId="3747895975" sldId="2147472421"/>
            <ac:spMk id="13" creationId="{BC86AA07-7219-6995-E5AF-B5595C00B7E8}"/>
          </ac:spMkLst>
        </pc:spChg>
        <pc:spChg chg="mod">
          <ac:chgData name="Florine Duval" userId="6047fd2a-ce9e-4413-8fba-6633bb15ba2b" providerId="ADAL" clId="{03730FD5-6681-4D5B-B3BC-3D3949C6DB0D}" dt="2026-03-09T10:13:16.702" v="253"/>
          <ac:spMkLst>
            <pc:docMk/>
            <pc:sldMk cId="3747895975" sldId="2147472421"/>
            <ac:spMk id="14" creationId="{B88248FB-CB46-343A-07B0-C4176667A19D}"/>
          </ac:spMkLst>
        </pc:spChg>
        <pc:spChg chg="mod">
          <ac:chgData name="Florine Duval" userId="6047fd2a-ce9e-4413-8fba-6633bb15ba2b" providerId="ADAL" clId="{03730FD5-6681-4D5B-B3BC-3D3949C6DB0D}" dt="2026-03-09T10:13:16.702" v="253"/>
          <ac:spMkLst>
            <pc:docMk/>
            <pc:sldMk cId="3747895975" sldId="2147472421"/>
            <ac:spMk id="15" creationId="{A8D0920C-15EF-A742-7FBC-E30A17DED917}"/>
          </ac:spMkLst>
        </pc:spChg>
        <pc:spChg chg="mod">
          <ac:chgData name="Florine Duval" userId="6047fd2a-ce9e-4413-8fba-6633bb15ba2b" providerId="ADAL" clId="{03730FD5-6681-4D5B-B3BC-3D3949C6DB0D}" dt="2026-03-09T10:13:16.702" v="253"/>
          <ac:spMkLst>
            <pc:docMk/>
            <pc:sldMk cId="3747895975" sldId="2147472421"/>
            <ac:spMk id="16" creationId="{832D424A-2EBF-9B66-AB2C-359A360722F1}"/>
          </ac:spMkLst>
        </pc:spChg>
        <pc:spChg chg="mod">
          <ac:chgData name="Florine Duval" userId="6047fd2a-ce9e-4413-8fba-6633bb15ba2b" providerId="ADAL" clId="{03730FD5-6681-4D5B-B3BC-3D3949C6DB0D}" dt="2026-03-09T10:13:16.702" v="253"/>
          <ac:spMkLst>
            <pc:docMk/>
            <pc:sldMk cId="3747895975" sldId="2147472421"/>
            <ac:spMk id="17" creationId="{B2C18831-26DE-8784-99DC-9DD8939DECFE}"/>
          </ac:spMkLst>
        </pc:spChg>
        <pc:spChg chg="mod">
          <ac:chgData name="Florine Duval" userId="6047fd2a-ce9e-4413-8fba-6633bb15ba2b" providerId="ADAL" clId="{03730FD5-6681-4D5B-B3BC-3D3949C6DB0D}" dt="2026-03-09T10:13:16.702" v="253"/>
          <ac:spMkLst>
            <pc:docMk/>
            <pc:sldMk cId="3747895975" sldId="2147472421"/>
            <ac:spMk id="18" creationId="{8B7D5347-F155-E005-B76D-7FCC426CD94D}"/>
          </ac:spMkLst>
        </pc:spChg>
        <pc:spChg chg="mod">
          <ac:chgData name="Florine Duval" userId="6047fd2a-ce9e-4413-8fba-6633bb15ba2b" providerId="ADAL" clId="{03730FD5-6681-4D5B-B3BC-3D3949C6DB0D}" dt="2026-03-09T10:13:16.702" v="253"/>
          <ac:spMkLst>
            <pc:docMk/>
            <pc:sldMk cId="3747895975" sldId="2147472421"/>
            <ac:spMk id="20" creationId="{F3D4A046-5836-554C-084C-2EF5D0A45BCB}"/>
          </ac:spMkLst>
        </pc:spChg>
        <pc:grpChg chg="add mod">
          <ac:chgData name="Florine Duval" userId="6047fd2a-ce9e-4413-8fba-6633bb15ba2b" providerId="ADAL" clId="{03730FD5-6681-4D5B-B3BC-3D3949C6DB0D}" dt="2026-03-10T09:43:39.412" v="1203" actId="164"/>
          <ac:grpSpMkLst>
            <pc:docMk/>
            <pc:sldMk cId="3747895975" sldId="2147472421"/>
            <ac:grpSpMk id="2" creationId="{76CE0827-D0E0-63DA-E68E-89422AF2BCAB}"/>
          </ac:grpSpMkLst>
        </pc:grpChg>
        <pc:grpChg chg="add mod">
          <ac:chgData name="Florine Duval" userId="6047fd2a-ce9e-4413-8fba-6633bb15ba2b" providerId="ADAL" clId="{03730FD5-6681-4D5B-B3BC-3D3949C6DB0D}" dt="2026-03-10T09:43:39.412" v="1203" actId="164"/>
          <ac:grpSpMkLst>
            <pc:docMk/>
            <pc:sldMk cId="3747895975" sldId="2147472421"/>
            <ac:grpSpMk id="5" creationId="{0F7A29F3-F0CC-3524-0E2B-03F92B01F9A8}"/>
          </ac:grpSpMkLst>
        </pc:grpChg>
        <pc:grpChg chg="add mod">
          <ac:chgData name="Florine Duval" userId="6047fd2a-ce9e-4413-8fba-6633bb15ba2b" providerId="ADAL" clId="{03730FD5-6681-4D5B-B3BC-3D3949C6DB0D}" dt="2026-03-09T10:13:16.702" v="253"/>
          <ac:grpSpMkLst>
            <pc:docMk/>
            <pc:sldMk cId="3747895975" sldId="2147472421"/>
            <ac:grpSpMk id="9" creationId="{32FC7DD8-52BE-093E-CD1E-221F0A1CC816}"/>
          </ac:grpSpMkLst>
        </pc:grpChg>
        <pc:grpChg chg="add del mod">
          <ac:chgData name="Florine Duval" userId="6047fd2a-ce9e-4413-8fba-6633bb15ba2b" providerId="ADAL" clId="{03730FD5-6681-4D5B-B3BC-3D3949C6DB0D}" dt="2026-03-10T09:47:18.919" v="1210" actId="478"/>
          <ac:grpSpMkLst>
            <pc:docMk/>
            <pc:sldMk cId="3747895975" sldId="2147472421"/>
            <ac:grpSpMk id="21" creationId="{C11D7E29-C1CF-3A6F-6CB7-95BFA00385B3}"/>
          </ac:grpSpMkLst>
        </pc:grpChg>
        <pc:grpChg chg="del">
          <ac:chgData name="Florine Duval" userId="6047fd2a-ce9e-4413-8fba-6633bb15ba2b" providerId="ADAL" clId="{03730FD5-6681-4D5B-B3BC-3D3949C6DB0D}" dt="2026-03-09T10:13:16.456" v="252" actId="478"/>
          <ac:grpSpMkLst>
            <pc:docMk/>
            <pc:sldMk cId="3747895975" sldId="2147472421"/>
            <ac:grpSpMk id="22" creationId="{581FC91C-6550-6F35-7F77-A5B461861DE5}"/>
          </ac:grpSpMkLst>
        </pc:grpChg>
        <pc:picChg chg="mod">
          <ac:chgData name="Florine Duval" userId="6047fd2a-ce9e-4413-8fba-6633bb15ba2b" providerId="ADAL" clId="{03730FD5-6681-4D5B-B3BC-3D3949C6DB0D}" dt="2026-03-09T10:06:31.435" v="162" actId="164"/>
          <ac:picMkLst>
            <pc:docMk/>
            <pc:sldMk cId="3747895975" sldId="2147472421"/>
            <ac:picMk id="7" creationId="{B8CCCF2D-15DE-7147-C25D-EA1DD22F3312}"/>
          </ac:picMkLst>
        </pc:picChg>
        <pc:picChg chg="mod">
          <ac:chgData name="Florine Duval" userId="6047fd2a-ce9e-4413-8fba-6633bb15ba2b" providerId="ADAL" clId="{03730FD5-6681-4D5B-B3BC-3D3949C6DB0D}" dt="2026-03-09T10:06:28.714" v="161" actId="164"/>
          <ac:picMkLst>
            <pc:docMk/>
            <pc:sldMk cId="3747895975" sldId="2147472421"/>
            <ac:picMk id="11" creationId="{F50C7489-EC16-1583-574D-33705707EE55}"/>
          </ac:picMkLst>
        </pc:picChg>
        <pc:picChg chg="mod">
          <ac:chgData name="Florine Duval" userId="6047fd2a-ce9e-4413-8fba-6633bb15ba2b" providerId="ADAL" clId="{03730FD5-6681-4D5B-B3BC-3D3949C6DB0D}" dt="2026-03-09T10:06:28.714" v="161" actId="164"/>
          <ac:picMkLst>
            <pc:docMk/>
            <pc:sldMk cId="3747895975" sldId="2147472421"/>
            <ac:picMk id="19" creationId="{B40FF5BD-0C3C-5D19-D6B0-7723258F46D0}"/>
          </ac:picMkLst>
        </pc:picChg>
        <pc:picChg chg="del mod">
          <ac:chgData name="Florine Duval" userId="6047fd2a-ce9e-4413-8fba-6633bb15ba2b" providerId="ADAL" clId="{03730FD5-6681-4D5B-B3BC-3D3949C6DB0D}" dt="2026-03-09T10:02:30.263" v="96" actId="478"/>
          <ac:picMkLst>
            <pc:docMk/>
            <pc:sldMk cId="3747895975" sldId="2147472421"/>
            <ac:picMk id="21" creationId="{975C0E0C-EDB7-FA38-271A-813E5A7B734B}"/>
          </ac:picMkLst>
        </pc:picChg>
        <pc:picChg chg="add mod">
          <ac:chgData name="Florine Duval" userId="6047fd2a-ce9e-4413-8fba-6633bb15ba2b" providerId="ADAL" clId="{03730FD5-6681-4D5B-B3BC-3D3949C6DB0D}" dt="2026-03-10T09:47:39.293" v="1216" actId="1076"/>
          <ac:picMkLst>
            <pc:docMk/>
            <pc:sldMk cId="3747895975" sldId="2147472421"/>
            <ac:picMk id="23" creationId="{6A7CB810-1887-A26E-B845-5B047D829641}"/>
          </ac:picMkLst>
        </pc:picChg>
        <pc:picChg chg="mod">
          <ac:chgData name="Florine Duval" userId="6047fd2a-ce9e-4413-8fba-6633bb15ba2b" providerId="ADAL" clId="{03730FD5-6681-4D5B-B3BC-3D3949C6DB0D}" dt="2026-03-09T10:06:28.714" v="161" actId="164"/>
          <ac:picMkLst>
            <pc:docMk/>
            <pc:sldMk cId="3747895975" sldId="2147472421"/>
            <ac:picMk id="32" creationId="{7839CC51-BDDF-AB5C-6A86-FC3910F6F176}"/>
          </ac:picMkLst>
        </pc:picChg>
        <pc:picChg chg="mod">
          <ac:chgData name="Florine Duval" userId="6047fd2a-ce9e-4413-8fba-6633bb15ba2b" providerId="ADAL" clId="{03730FD5-6681-4D5B-B3BC-3D3949C6DB0D}" dt="2026-03-09T10:06:31.435" v="162" actId="164"/>
          <ac:picMkLst>
            <pc:docMk/>
            <pc:sldMk cId="3747895975" sldId="2147472421"/>
            <ac:picMk id="33" creationId="{981249CD-FA6C-0D8D-EF5B-4BF890E74B52}"/>
          </ac:picMkLst>
        </pc:picChg>
        <pc:picChg chg="mod">
          <ac:chgData name="Florine Duval" userId="6047fd2a-ce9e-4413-8fba-6633bb15ba2b" providerId="ADAL" clId="{03730FD5-6681-4D5B-B3BC-3D3949C6DB0D}" dt="2026-03-09T10:06:31.435" v="162" actId="164"/>
          <ac:picMkLst>
            <pc:docMk/>
            <pc:sldMk cId="3747895975" sldId="2147472421"/>
            <ac:picMk id="34" creationId="{D9901533-3A33-FBA0-DB49-7225CE7AFFC5}"/>
          </ac:picMkLst>
        </pc:picChg>
        <pc:cxnChg chg="add mod">
          <ac:chgData name="Florine Duval" userId="6047fd2a-ce9e-4413-8fba-6633bb15ba2b" providerId="ADAL" clId="{03730FD5-6681-4D5B-B3BC-3D3949C6DB0D}" dt="2026-03-09T10:13:16.702" v="253"/>
          <ac:cxnSpMkLst>
            <pc:docMk/>
            <pc:sldMk cId="3747895975" sldId="2147472421"/>
            <ac:cxnSpMk id="31" creationId="{258989DE-5B30-538C-4D2A-F7178C136817}"/>
          </ac:cxnSpMkLst>
        </pc:cxnChg>
      </pc:sldChg>
      <pc:sldChg chg="addSp delSp modSp add del mod">
        <pc:chgData name="Florine Duval" userId="6047fd2a-ce9e-4413-8fba-6633bb15ba2b" providerId="ADAL" clId="{03730FD5-6681-4D5B-B3BC-3D3949C6DB0D}" dt="2026-03-10T09:47:41.181" v="1217" actId="47"/>
        <pc:sldMkLst>
          <pc:docMk/>
          <pc:sldMk cId="76936338" sldId="2147472422"/>
        </pc:sldMkLst>
        <pc:spChg chg="mod ord">
          <ac:chgData name="Florine Duval" userId="6047fd2a-ce9e-4413-8fba-6633bb15ba2b" providerId="ADAL" clId="{03730FD5-6681-4D5B-B3BC-3D3949C6DB0D}" dt="2026-03-09T10:06:20.074" v="159" actId="167"/>
          <ac:spMkLst>
            <pc:docMk/>
            <pc:sldMk cId="76936338" sldId="2147472422"/>
            <ac:spMk id="3" creationId="{E2E7FE1F-7E61-CE9A-7004-677107CB8AF4}"/>
          </ac:spMkLst>
        </pc:spChg>
        <pc:spChg chg="mod">
          <ac:chgData name="Florine Duval" userId="6047fd2a-ce9e-4413-8fba-6633bb15ba2b" providerId="ADAL" clId="{03730FD5-6681-4D5B-B3BC-3D3949C6DB0D}" dt="2026-03-09T10:13:22.031" v="255"/>
          <ac:spMkLst>
            <pc:docMk/>
            <pc:sldMk cId="76936338" sldId="2147472422"/>
            <ac:spMk id="18" creationId="{FED3680C-76D6-531C-005A-22B63079F395}"/>
          </ac:spMkLst>
        </pc:spChg>
        <pc:spChg chg="mod">
          <ac:chgData name="Florine Duval" userId="6047fd2a-ce9e-4413-8fba-6633bb15ba2b" providerId="ADAL" clId="{03730FD5-6681-4D5B-B3BC-3D3949C6DB0D}" dt="2026-03-09T10:13:22.031" v="255"/>
          <ac:spMkLst>
            <pc:docMk/>
            <pc:sldMk cId="76936338" sldId="2147472422"/>
            <ac:spMk id="19" creationId="{9314878E-8CF2-2829-9B1D-A49E3B0C4DEE}"/>
          </ac:spMkLst>
        </pc:spChg>
        <pc:spChg chg="mod">
          <ac:chgData name="Florine Duval" userId="6047fd2a-ce9e-4413-8fba-6633bb15ba2b" providerId="ADAL" clId="{03730FD5-6681-4D5B-B3BC-3D3949C6DB0D}" dt="2026-03-09T10:13:22.031" v="255"/>
          <ac:spMkLst>
            <pc:docMk/>
            <pc:sldMk cId="76936338" sldId="2147472422"/>
            <ac:spMk id="20" creationId="{1B0755C1-B10E-9C7E-59FA-18676D2CDB01}"/>
          </ac:spMkLst>
        </pc:spChg>
        <pc:spChg chg="mod">
          <ac:chgData name="Florine Duval" userId="6047fd2a-ce9e-4413-8fba-6633bb15ba2b" providerId="ADAL" clId="{03730FD5-6681-4D5B-B3BC-3D3949C6DB0D}" dt="2026-03-09T10:13:22.031" v="255"/>
          <ac:spMkLst>
            <pc:docMk/>
            <pc:sldMk cId="76936338" sldId="2147472422"/>
            <ac:spMk id="21" creationId="{BD7765B5-A413-F5A7-E5DF-E4411D802A25}"/>
          </ac:spMkLst>
        </pc:spChg>
        <pc:spChg chg="mod">
          <ac:chgData name="Florine Duval" userId="6047fd2a-ce9e-4413-8fba-6633bb15ba2b" providerId="ADAL" clId="{03730FD5-6681-4D5B-B3BC-3D3949C6DB0D}" dt="2026-03-09T10:13:22.031" v="255"/>
          <ac:spMkLst>
            <pc:docMk/>
            <pc:sldMk cId="76936338" sldId="2147472422"/>
            <ac:spMk id="31" creationId="{247523C9-6E14-5A50-182D-84FC5154A60F}"/>
          </ac:spMkLst>
        </pc:spChg>
        <pc:spChg chg="mod">
          <ac:chgData name="Florine Duval" userId="6047fd2a-ce9e-4413-8fba-6633bb15ba2b" providerId="ADAL" clId="{03730FD5-6681-4D5B-B3BC-3D3949C6DB0D}" dt="2026-03-09T10:13:22.031" v="255"/>
          <ac:spMkLst>
            <pc:docMk/>
            <pc:sldMk cId="76936338" sldId="2147472422"/>
            <ac:spMk id="33" creationId="{99FB18CC-3B86-FF24-14BF-322FECE132B2}"/>
          </ac:spMkLst>
        </pc:spChg>
        <pc:spChg chg="mod ord">
          <ac:chgData name="Florine Duval" userId="6047fd2a-ce9e-4413-8fba-6633bb15ba2b" providerId="ADAL" clId="{03730FD5-6681-4D5B-B3BC-3D3949C6DB0D}" dt="2026-03-09T10:06:20.074" v="159" actId="167"/>
          <ac:spMkLst>
            <pc:docMk/>
            <pc:sldMk cId="76936338" sldId="2147472422"/>
            <ac:spMk id="37" creationId="{4A54CDA6-A7C5-855E-6354-2A33D299F15F}"/>
          </ac:spMkLst>
        </pc:spChg>
        <pc:spChg chg="mod">
          <ac:chgData name="Florine Duval" userId="6047fd2a-ce9e-4413-8fba-6633bb15ba2b" providerId="ADAL" clId="{03730FD5-6681-4D5B-B3BC-3D3949C6DB0D}" dt="2026-03-09T10:13:22.031" v="255"/>
          <ac:spMkLst>
            <pc:docMk/>
            <pc:sldMk cId="76936338" sldId="2147472422"/>
            <ac:spMk id="38" creationId="{0F4CB4E2-44D6-E597-6BDC-3D8971D0855D}"/>
          </ac:spMkLst>
        </pc:spChg>
        <pc:spChg chg="mod">
          <ac:chgData name="Florine Duval" userId="6047fd2a-ce9e-4413-8fba-6633bb15ba2b" providerId="ADAL" clId="{03730FD5-6681-4D5B-B3BC-3D3949C6DB0D}" dt="2026-03-09T10:13:22.031" v="255"/>
          <ac:spMkLst>
            <pc:docMk/>
            <pc:sldMk cId="76936338" sldId="2147472422"/>
            <ac:spMk id="39" creationId="{C23057E7-8AF4-9148-7218-02AA6935068C}"/>
          </ac:spMkLst>
        </pc:spChg>
        <pc:grpChg chg="add mod">
          <ac:chgData name="Florine Duval" userId="6047fd2a-ce9e-4413-8fba-6633bb15ba2b" providerId="ADAL" clId="{03730FD5-6681-4D5B-B3BC-3D3949C6DB0D}" dt="2026-03-10T09:43:53.981" v="1204" actId="164"/>
          <ac:grpSpMkLst>
            <pc:docMk/>
            <pc:sldMk cId="76936338" sldId="2147472422"/>
            <ac:grpSpMk id="2" creationId="{B12D8BB3-C2B6-0741-635E-97DFACE1F60A}"/>
          </ac:grpSpMkLst>
        </pc:grpChg>
        <pc:grpChg chg="add del mod">
          <ac:chgData name="Florine Duval" userId="6047fd2a-ce9e-4413-8fba-6633bb15ba2b" providerId="ADAL" clId="{03730FD5-6681-4D5B-B3BC-3D3949C6DB0D}" dt="2026-03-09T10:05:26.829" v="147" actId="478"/>
          <ac:grpSpMkLst>
            <pc:docMk/>
            <pc:sldMk cId="76936338" sldId="2147472422"/>
            <ac:grpSpMk id="12" creationId="{45A05417-261E-04E8-9C48-2217949C56B5}"/>
          </ac:grpSpMkLst>
        </pc:grpChg>
        <pc:grpChg chg="add del mod">
          <ac:chgData name="Florine Duval" userId="6047fd2a-ce9e-4413-8fba-6633bb15ba2b" providerId="ADAL" clId="{03730FD5-6681-4D5B-B3BC-3D3949C6DB0D}" dt="2026-03-09T10:06:21.326" v="160" actId="478"/>
          <ac:grpSpMkLst>
            <pc:docMk/>
            <pc:sldMk cId="76936338" sldId="2147472422"/>
            <ac:grpSpMk id="16" creationId="{ACF18B12-7749-C009-A3CF-058B30223BFD}"/>
          </ac:grpSpMkLst>
        </pc:grpChg>
        <pc:grpChg chg="add mod">
          <ac:chgData name="Florine Duval" userId="6047fd2a-ce9e-4413-8fba-6633bb15ba2b" providerId="ADAL" clId="{03730FD5-6681-4D5B-B3BC-3D3949C6DB0D}" dt="2026-03-09T10:13:22.031" v="255"/>
          <ac:grpSpMkLst>
            <pc:docMk/>
            <pc:sldMk cId="76936338" sldId="2147472422"/>
            <ac:grpSpMk id="17" creationId="{1944772D-51E5-D0E4-8F6C-CAB3493B25CD}"/>
          </ac:grpSpMkLst>
        </pc:grpChg>
        <pc:grpChg chg="del">
          <ac:chgData name="Florine Duval" userId="6047fd2a-ce9e-4413-8fba-6633bb15ba2b" providerId="ADAL" clId="{03730FD5-6681-4D5B-B3BC-3D3949C6DB0D}" dt="2026-03-09T10:13:21.726" v="254" actId="478"/>
          <ac:grpSpMkLst>
            <pc:docMk/>
            <pc:sldMk cId="76936338" sldId="2147472422"/>
            <ac:grpSpMk id="22" creationId="{F084E032-4B08-C286-E833-88C05EB3D909}"/>
          </ac:grpSpMkLst>
        </pc:grpChg>
        <pc:picChg chg="add mod">
          <ac:chgData name="Florine Duval" userId="6047fd2a-ce9e-4413-8fba-6633bb15ba2b" providerId="ADAL" clId="{03730FD5-6681-4D5B-B3BC-3D3949C6DB0D}" dt="2026-03-09T10:05:17.445" v="143" actId="164"/>
          <ac:picMkLst>
            <pc:docMk/>
            <pc:sldMk cId="76936338" sldId="2147472422"/>
            <ac:picMk id="2" creationId="{F5EBD668-E0E5-8E01-8E0C-84A925ABB52A}"/>
          </ac:picMkLst>
        </pc:picChg>
        <pc:picChg chg="add mod">
          <ac:chgData name="Florine Duval" userId="6047fd2a-ce9e-4413-8fba-6633bb15ba2b" providerId="ADAL" clId="{03730FD5-6681-4D5B-B3BC-3D3949C6DB0D}" dt="2026-03-09T10:05:17.445" v="143" actId="164"/>
          <ac:picMkLst>
            <pc:docMk/>
            <pc:sldMk cId="76936338" sldId="2147472422"/>
            <ac:picMk id="5" creationId="{DCDE4A7A-EC01-35E0-5AB6-BF33C15D0463}"/>
          </ac:picMkLst>
        </pc:picChg>
        <pc:picChg chg="mod">
          <ac:chgData name="Florine Duval" userId="6047fd2a-ce9e-4413-8fba-6633bb15ba2b" providerId="ADAL" clId="{03730FD5-6681-4D5B-B3BC-3D3949C6DB0D}" dt="2026-03-10T09:43:53.981" v="1204" actId="164"/>
          <ac:picMkLst>
            <pc:docMk/>
            <pc:sldMk cId="76936338" sldId="2147472422"/>
            <ac:picMk id="7" creationId="{2D01A15C-4543-2A53-771D-781176F4276D}"/>
          </ac:picMkLst>
        </pc:picChg>
        <pc:picChg chg="add mod">
          <ac:chgData name="Florine Duval" userId="6047fd2a-ce9e-4413-8fba-6633bb15ba2b" providerId="ADAL" clId="{03730FD5-6681-4D5B-B3BC-3D3949C6DB0D}" dt="2026-03-09T10:05:17.445" v="143" actId="164"/>
          <ac:picMkLst>
            <pc:docMk/>
            <pc:sldMk cId="76936338" sldId="2147472422"/>
            <ac:picMk id="9" creationId="{FEA34E45-6022-A696-CDF3-3FE55144A85E}"/>
          </ac:picMkLst>
        </pc:picChg>
        <pc:picChg chg="mod">
          <ac:chgData name="Florine Duval" userId="6047fd2a-ce9e-4413-8fba-6633bb15ba2b" providerId="ADAL" clId="{03730FD5-6681-4D5B-B3BC-3D3949C6DB0D}" dt="2026-03-10T09:43:53.981" v="1204" actId="164"/>
          <ac:picMkLst>
            <pc:docMk/>
            <pc:sldMk cId="76936338" sldId="2147472422"/>
            <ac:picMk id="11" creationId="{57C389A1-74AE-65A8-DD82-FF0F3DA7F4D4}"/>
          </ac:picMkLst>
        </pc:picChg>
        <pc:picChg chg="add mod">
          <ac:chgData name="Florine Duval" userId="6047fd2a-ce9e-4413-8fba-6633bb15ba2b" providerId="ADAL" clId="{03730FD5-6681-4D5B-B3BC-3D3949C6DB0D}" dt="2026-03-09T10:05:31.313" v="149" actId="164"/>
          <ac:picMkLst>
            <pc:docMk/>
            <pc:sldMk cId="76936338" sldId="2147472422"/>
            <ac:picMk id="13" creationId="{7D774E5D-E8E8-A5F6-EDE5-2576BCA89461}"/>
          </ac:picMkLst>
        </pc:picChg>
        <pc:picChg chg="add mod">
          <ac:chgData name="Florine Duval" userId="6047fd2a-ce9e-4413-8fba-6633bb15ba2b" providerId="ADAL" clId="{03730FD5-6681-4D5B-B3BC-3D3949C6DB0D}" dt="2026-03-09T10:05:31.313" v="149" actId="164"/>
          <ac:picMkLst>
            <pc:docMk/>
            <pc:sldMk cId="76936338" sldId="2147472422"/>
            <ac:picMk id="14" creationId="{644D548B-7620-B161-B6FE-C01AB084E0FB}"/>
          </ac:picMkLst>
        </pc:picChg>
        <pc:picChg chg="add mod">
          <ac:chgData name="Florine Duval" userId="6047fd2a-ce9e-4413-8fba-6633bb15ba2b" providerId="ADAL" clId="{03730FD5-6681-4D5B-B3BC-3D3949C6DB0D}" dt="2026-03-09T10:05:31.313" v="149" actId="164"/>
          <ac:picMkLst>
            <pc:docMk/>
            <pc:sldMk cId="76936338" sldId="2147472422"/>
            <ac:picMk id="15" creationId="{5D0D6880-0FED-A7DB-A962-7B156A7009C6}"/>
          </ac:picMkLst>
        </pc:picChg>
        <pc:picChg chg="mod">
          <ac:chgData name="Florine Duval" userId="6047fd2a-ce9e-4413-8fba-6633bb15ba2b" providerId="ADAL" clId="{03730FD5-6681-4D5B-B3BC-3D3949C6DB0D}" dt="2026-03-10T09:43:53.981" v="1204" actId="164"/>
          <ac:picMkLst>
            <pc:docMk/>
            <pc:sldMk cId="76936338" sldId="2147472422"/>
            <ac:picMk id="32" creationId="{C6406F8D-7BDE-F159-4C77-014BCB3910B4}"/>
          </ac:picMkLst>
        </pc:picChg>
        <pc:picChg chg="mod">
          <ac:chgData name="Florine Duval" userId="6047fd2a-ce9e-4413-8fba-6633bb15ba2b" providerId="ADAL" clId="{03730FD5-6681-4D5B-B3BC-3D3949C6DB0D}" dt="2026-03-10T09:43:53.981" v="1204" actId="164"/>
          <ac:picMkLst>
            <pc:docMk/>
            <pc:sldMk cId="76936338" sldId="2147472422"/>
            <ac:picMk id="34" creationId="{3AC14C85-C27E-B609-AF7D-ABB63C709A89}"/>
          </ac:picMkLst>
        </pc:picChg>
        <pc:picChg chg="mod">
          <ac:chgData name="Florine Duval" userId="6047fd2a-ce9e-4413-8fba-6633bb15ba2b" providerId="ADAL" clId="{03730FD5-6681-4D5B-B3BC-3D3949C6DB0D}" dt="2026-03-10T09:43:53.981" v="1204" actId="164"/>
          <ac:picMkLst>
            <pc:docMk/>
            <pc:sldMk cId="76936338" sldId="2147472422"/>
            <ac:picMk id="35" creationId="{ECE0F713-339D-6501-B210-5FD211E27A23}"/>
          </ac:picMkLst>
        </pc:picChg>
        <pc:picChg chg="mod">
          <ac:chgData name="Florine Duval" userId="6047fd2a-ce9e-4413-8fba-6633bb15ba2b" providerId="ADAL" clId="{03730FD5-6681-4D5B-B3BC-3D3949C6DB0D}" dt="2026-03-10T09:43:53.981" v="1204" actId="164"/>
          <ac:picMkLst>
            <pc:docMk/>
            <pc:sldMk cId="76936338" sldId="2147472422"/>
            <ac:picMk id="36" creationId="{7F2E920C-05DF-4B29-EC69-5B500AEB831B}"/>
          </ac:picMkLst>
        </pc:picChg>
        <pc:cxnChg chg="add mod">
          <ac:chgData name="Florine Duval" userId="6047fd2a-ce9e-4413-8fba-6633bb15ba2b" providerId="ADAL" clId="{03730FD5-6681-4D5B-B3BC-3D3949C6DB0D}" dt="2026-03-09T10:13:22.031" v="255"/>
          <ac:cxnSpMkLst>
            <pc:docMk/>
            <pc:sldMk cId="76936338" sldId="2147472422"/>
            <ac:cxnSpMk id="40" creationId="{F6D28658-E672-1D55-F666-33BAA2E36F5B}"/>
          </ac:cxnSpMkLst>
        </pc:cxnChg>
      </pc:sldChg>
      <pc:sldChg chg="addSp delSp modSp add del mod">
        <pc:chgData name="Florine Duval" userId="6047fd2a-ce9e-4413-8fba-6633bb15ba2b" providerId="ADAL" clId="{03730FD5-6681-4D5B-B3BC-3D3949C6DB0D}" dt="2026-03-10T09:47:41.687" v="1218" actId="47"/>
        <pc:sldMkLst>
          <pc:docMk/>
          <pc:sldMk cId="3044885193" sldId="2147472423"/>
        </pc:sldMkLst>
        <pc:spChg chg="mod">
          <ac:chgData name="Florine Duval" userId="6047fd2a-ce9e-4413-8fba-6633bb15ba2b" providerId="ADAL" clId="{03730FD5-6681-4D5B-B3BC-3D3949C6DB0D}" dt="2026-03-09T10:07:30.246" v="182" actId="167"/>
          <ac:spMkLst>
            <pc:docMk/>
            <pc:sldMk cId="3044885193" sldId="2147472423"/>
            <ac:spMk id="3" creationId="{26CD3A64-87D9-C974-0E0B-F2C95DDF49B0}"/>
          </ac:spMkLst>
        </pc:spChg>
        <pc:spChg chg="mod">
          <ac:chgData name="Florine Duval" userId="6047fd2a-ce9e-4413-8fba-6633bb15ba2b" providerId="ADAL" clId="{03730FD5-6681-4D5B-B3BC-3D3949C6DB0D}" dt="2026-03-09T10:07:30.246" v="182" actId="167"/>
          <ac:spMkLst>
            <pc:docMk/>
            <pc:sldMk cId="3044885193" sldId="2147472423"/>
            <ac:spMk id="14" creationId="{B386CF30-882E-2B87-D1BB-8661BE730444}"/>
          </ac:spMkLst>
        </pc:spChg>
        <pc:spChg chg="mod">
          <ac:chgData name="Florine Duval" userId="6047fd2a-ce9e-4413-8fba-6633bb15ba2b" providerId="ADAL" clId="{03730FD5-6681-4D5B-B3BC-3D3949C6DB0D}" dt="2026-03-09T10:13:24.694" v="257"/>
          <ac:spMkLst>
            <pc:docMk/>
            <pc:sldMk cId="3044885193" sldId="2147472423"/>
            <ac:spMk id="32" creationId="{467B4A24-B5A3-2302-0399-38CA961A62D8}"/>
          </ac:spMkLst>
        </pc:spChg>
        <pc:spChg chg="mod">
          <ac:chgData name="Florine Duval" userId="6047fd2a-ce9e-4413-8fba-6633bb15ba2b" providerId="ADAL" clId="{03730FD5-6681-4D5B-B3BC-3D3949C6DB0D}" dt="2026-03-09T10:13:24.694" v="257"/>
          <ac:spMkLst>
            <pc:docMk/>
            <pc:sldMk cId="3044885193" sldId="2147472423"/>
            <ac:spMk id="33" creationId="{7F13A186-6978-8CFE-F951-2144B00D466A}"/>
          </ac:spMkLst>
        </pc:spChg>
        <pc:spChg chg="mod">
          <ac:chgData name="Florine Duval" userId="6047fd2a-ce9e-4413-8fba-6633bb15ba2b" providerId="ADAL" clId="{03730FD5-6681-4D5B-B3BC-3D3949C6DB0D}" dt="2026-03-09T10:13:24.694" v="257"/>
          <ac:spMkLst>
            <pc:docMk/>
            <pc:sldMk cId="3044885193" sldId="2147472423"/>
            <ac:spMk id="34" creationId="{48EFCAA1-1126-3211-DECA-7FD47813EC0B}"/>
          </ac:spMkLst>
        </pc:spChg>
        <pc:spChg chg="mod">
          <ac:chgData name="Florine Duval" userId="6047fd2a-ce9e-4413-8fba-6633bb15ba2b" providerId="ADAL" clId="{03730FD5-6681-4D5B-B3BC-3D3949C6DB0D}" dt="2026-03-09T10:13:24.694" v="257"/>
          <ac:spMkLst>
            <pc:docMk/>
            <pc:sldMk cId="3044885193" sldId="2147472423"/>
            <ac:spMk id="35" creationId="{CB5BF323-B6B1-A17B-C836-742C707CC7AA}"/>
          </ac:spMkLst>
        </pc:spChg>
        <pc:spChg chg="mod">
          <ac:chgData name="Florine Duval" userId="6047fd2a-ce9e-4413-8fba-6633bb15ba2b" providerId="ADAL" clId="{03730FD5-6681-4D5B-B3BC-3D3949C6DB0D}" dt="2026-03-09T10:13:24.694" v="257"/>
          <ac:spMkLst>
            <pc:docMk/>
            <pc:sldMk cId="3044885193" sldId="2147472423"/>
            <ac:spMk id="36" creationId="{C08ED2AC-E664-9044-EA0B-19ABA0A60B0A}"/>
          </ac:spMkLst>
        </pc:spChg>
        <pc:spChg chg="mod">
          <ac:chgData name="Florine Duval" userId="6047fd2a-ce9e-4413-8fba-6633bb15ba2b" providerId="ADAL" clId="{03730FD5-6681-4D5B-B3BC-3D3949C6DB0D}" dt="2026-03-09T10:13:24.694" v="257"/>
          <ac:spMkLst>
            <pc:docMk/>
            <pc:sldMk cId="3044885193" sldId="2147472423"/>
            <ac:spMk id="37" creationId="{D3C13120-6766-70FD-761A-1ABBE82259D0}"/>
          </ac:spMkLst>
        </pc:spChg>
        <pc:spChg chg="mod">
          <ac:chgData name="Florine Duval" userId="6047fd2a-ce9e-4413-8fba-6633bb15ba2b" providerId="ADAL" clId="{03730FD5-6681-4D5B-B3BC-3D3949C6DB0D}" dt="2026-03-09T10:13:24.694" v="257"/>
          <ac:spMkLst>
            <pc:docMk/>
            <pc:sldMk cId="3044885193" sldId="2147472423"/>
            <ac:spMk id="38" creationId="{B58A3A7D-C933-BB40-5820-8A2E352B6706}"/>
          </ac:spMkLst>
        </pc:spChg>
        <pc:spChg chg="mod">
          <ac:chgData name="Florine Duval" userId="6047fd2a-ce9e-4413-8fba-6633bb15ba2b" providerId="ADAL" clId="{03730FD5-6681-4D5B-B3BC-3D3949C6DB0D}" dt="2026-03-09T10:13:24.694" v="257"/>
          <ac:spMkLst>
            <pc:docMk/>
            <pc:sldMk cId="3044885193" sldId="2147472423"/>
            <ac:spMk id="39" creationId="{AF9C99E0-8AB4-15DA-33AF-7B0FD2D6EC86}"/>
          </ac:spMkLst>
        </pc:spChg>
        <pc:grpChg chg="add mod">
          <ac:chgData name="Florine Duval" userId="6047fd2a-ce9e-4413-8fba-6633bb15ba2b" providerId="ADAL" clId="{03730FD5-6681-4D5B-B3BC-3D3949C6DB0D}" dt="2026-03-10T09:44:06.179" v="1205" actId="164"/>
          <ac:grpSpMkLst>
            <pc:docMk/>
            <pc:sldMk cId="3044885193" sldId="2147472423"/>
            <ac:grpSpMk id="2" creationId="{6984C1F6-D778-257B-B819-5BA2503838B3}"/>
          </ac:grpSpMkLst>
        </pc:grpChg>
        <pc:grpChg chg="add del mod">
          <ac:chgData name="Florine Duval" userId="6047fd2a-ce9e-4413-8fba-6633bb15ba2b" providerId="ADAL" clId="{03730FD5-6681-4D5B-B3BC-3D3949C6DB0D}" dt="2026-03-09T10:07:31.649" v="183" actId="478"/>
          <ac:grpSpMkLst>
            <pc:docMk/>
            <pc:sldMk cId="3044885193" sldId="2147472423"/>
            <ac:grpSpMk id="2" creationId="{B22DC6E3-5B0D-3E22-8289-7B46F90891D2}"/>
          </ac:grpSpMkLst>
        </pc:grpChg>
        <pc:grpChg chg="add del mod">
          <ac:chgData name="Florine Duval" userId="6047fd2a-ce9e-4413-8fba-6633bb15ba2b" providerId="ADAL" clId="{03730FD5-6681-4D5B-B3BC-3D3949C6DB0D}" dt="2026-03-09T10:06:47.094" v="168" actId="478"/>
          <ac:grpSpMkLst>
            <pc:docMk/>
            <pc:sldMk cId="3044885193" sldId="2147472423"/>
            <ac:grpSpMk id="18" creationId="{5A6D2B85-2188-CF1F-EB62-2CA77A39A037}"/>
          </ac:grpSpMkLst>
        </pc:grpChg>
        <pc:grpChg chg="del">
          <ac:chgData name="Florine Duval" userId="6047fd2a-ce9e-4413-8fba-6633bb15ba2b" providerId="ADAL" clId="{03730FD5-6681-4D5B-B3BC-3D3949C6DB0D}" dt="2026-03-09T10:13:24.460" v="256" actId="478"/>
          <ac:grpSpMkLst>
            <pc:docMk/>
            <pc:sldMk cId="3044885193" sldId="2147472423"/>
            <ac:grpSpMk id="22" creationId="{72A1A54B-3604-86A7-53E3-1B28F41D060E}"/>
          </ac:grpSpMkLst>
        </pc:grpChg>
        <pc:grpChg chg="add mod">
          <ac:chgData name="Florine Duval" userId="6047fd2a-ce9e-4413-8fba-6633bb15ba2b" providerId="ADAL" clId="{03730FD5-6681-4D5B-B3BC-3D3949C6DB0D}" dt="2026-03-09T10:13:24.694" v="257"/>
          <ac:grpSpMkLst>
            <pc:docMk/>
            <pc:sldMk cId="3044885193" sldId="2147472423"/>
            <ac:grpSpMk id="31" creationId="{DE3F44D7-8A11-DCE3-762B-F8E21D0E2968}"/>
          </ac:grpSpMkLst>
        </pc:grpChg>
        <pc:picChg chg="mod">
          <ac:chgData name="Florine Duval" userId="6047fd2a-ce9e-4413-8fba-6633bb15ba2b" providerId="ADAL" clId="{03730FD5-6681-4D5B-B3BC-3D3949C6DB0D}" dt="2026-03-09T10:06:33.365" v="163"/>
          <ac:picMkLst>
            <pc:docMk/>
            <pc:sldMk cId="3044885193" sldId="2147472423"/>
            <ac:picMk id="5" creationId="{621092B3-D0A0-C692-23F7-0F2F29DF2C80}"/>
          </ac:picMkLst>
        </pc:picChg>
        <pc:picChg chg="mod">
          <ac:chgData name="Florine Duval" userId="6047fd2a-ce9e-4413-8fba-6633bb15ba2b" providerId="ADAL" clId="{03730FD5-6681-4D5B-B3BC-3D3949C6DB0D}" dt="2026-03-09T10:06:33.365" v="163"/>
          <ac:picMkLst>
            <pc:docMk/>
            <pc:sldMk cId="3044885193" sldId="2147472423"/>
            <ac:picMk id="7" creationId="{41E8C2E7-B486-2ECB-775F-1BB826965CC3}"/>
          </ac:picMkLst>
        </pc:picChg>
        <pc:picChg chg="mod">
          <ac:chgData name="Florine Duval" userId="6047fd2a-ce9e-4413-8fba-6633bb15ba2b" providerId="ADAL" clId="{03730FD5-6681-4D5B-B3BC-3D3949C6DB0D}" dt="2026-03-10T09:44:06.179" v="1205" actId="164"/>
          <ac:picMkLst>
            <pc:docMk/>
            <pc:sldMk cId="3044885193" sldId="2147472423"/>
            <ac:picMk id="9" creationId="{485E7C73-9B2A-6898-408B-08930B0E282A}"/>
          </ac:picMkLst>
        </pc:picChg>
        <pc:picChg chg="mod">
          <ac:chgData name="Florine Duval" userId="6047fd2a-ce9e-4413-8fba-6633bb15ba2b" providerId="ADAL" clId="{03730FD5-6681-4D5B-B3BC-3D3949C6DB0D}" dt="2026-03-09T10:06:33.365" v="163"/>
          <ac:picMkLst>
            <pc:docMk/>
            <pc:sldMk cId="3044885193" sldId="2147472423"/>
            <ac:picMk id="11" creationId="{9E9A5B69-87DB-F54A-42F9-7E8812B912D8}"/>
          </ac:picMkLst>
        </pc:picChg>
        <pc:picChg chg="mod">
          <ac:chgData name="Florine Duval" userId="6047fd2a-ce9e-4413-8fba-6633bb15ba2b" providerId="ADAL" clId="{03730FD5-6681-4D5B-B3BC-3D3949C6DB0D}" dt="2026-03-10T09:44:06.179" v="1205" actId="164"/>
          <ac:picMkLst>
            <pc:docMk/>
            <pc:sldMk cId="3044885193" sldId="2147472423"/>
            <ac:picMk id="12" creationId="{47EAD365-486B-91CA-DE2E-CA23A4CC9D5B}"/>
          </ac:picMkLst>
        </pc:picChg>
        <pc:picChg chg="mod">
          <ac:chgData name="Florine Duval" userId="6047fd2a-ce9e-4413-8fba-6633bb15ba2b" providerId="ADAL" clId="{03730FD5-6681-4D5B-B3BC-3D3949C6DB0D}" dt="2026-03-10T09:44:06.179" v="1205" actId="164"/>
          <ac:picMkLst>
            <pc:docMk/>
            <pc:sldMk cId="3044885193" sldId="2147472423"/>
            <ac:picMk id="13" creationId="{BF52583C-52C8-492A-5997-08674CFB31EE}"/>
          </ac:picMkLst>
        </pc:picChg>
        <pc:picChg chg="mod">
          <ac:chgData name="Florine Duval" userId="6047fd2a-ce9e-4413-8fba-6633bb15ba2b" providerId="ADAL" clId="{03730FD5-6681-4D5B-B3BC-3D3949C6DB0D}" dt="2026-03-10T09:44:06.179" v="1205" actId="164"/>
          <ac:picMkLst>
            <pc:docMk/>
            <pc:sldMk cId="3044885193" sldId="2147472423"/>
            <ac:picMk id="15" creationId="{3AFA3FB8-A67A-30B0-03B7-A654ED87F9D7}"/>
          </ac:picMkLst>
        </pc:picChg>
        <pc:picChg chg="mod">
          <ac:chgData name="Florine Duval" userId="6047fd2a-ce9e-4413-8fba-6633bb15ba2b" providerId="ADAL" clId="{03730FD5-6681-4D5B-B3BC-3D3949C6DB0D}" dt="2026-03-10T09:44:06.179" v="1205" actId="164"/>
          <ac:picMkLst>
            <pc:docMk/>
            <pc:sldMk cId="3044885193" sldId="2147472423"/>
            <ac:picMk id="16" creationId="{A2F0158E-085A-121E-7089-520334C39FAB}"/>
          </ac:picMkLst>
        </pc:picChg>
        <pc:picChg chg="mod">
          <ac:chgData name="Florine Duval" userId="6047fd2a-ce9e-4413-8fba-6633bb15ba2b" providerId="ADAL" clId="{03730FD5-6681-4D5B-B3BC-3D3949C6DB0D}" dt="2026-03-10T09:44:06.179" v="1205" actId="164"/>
          <ac:picMkLst>
            <pc:docMk/>
            <pc:sldMk cId="3044885193" sldId="2147472423"/>
            <ac:picMk id="17" creationId="{88B3CB1C-FEB4-A2F7-3FB2-482810541832}"/>
          </ac:picMkLst>
        </pc:picChg>
        <pc:picChg chg="mod">
          <ac:chgData name="Florine Duval" userId="6047fd2a-ce9e-4413-8fba-6633bb15ba2b" providerId="ADAL" clId="{03730FD5-6681-4D5B-B3BC-3D3949C6DB0D}" dt="2026-03-09T10:06:33.365" v="163"/>
          <ac:picMkLst>
            <pc:docMk/>
            <pc:sldMk cId="3044885193" sldId="2147472423"/>
            <ac:picMk id="19" creationId="{0511C86E-0DBD-1AC2-2EF0-E3A93763D7F1}"/>
          </ac:picMkLst>
        </pc:picChg>
        <pc:picChg chg="mod">
          <ac:chgData name="Florine Duval" userId="6047fd2a-ce9e-4413-8fba-6633bb15ba2b" providerId="ADAL" clId="{03730FD5-6681-4D5B-B3BC-3D3949C6DB0D}" dt="2026-03-09T10:06:33.365" v="163"/>
          <ac:picMkLst>
            <pc:docMk/>
            <pc:sldMk cId="3044885193" sldId="2147472423"/>
            <ac:picMk id="20" creationId="{83975E0C-B33D-819E-0E6B-F3FD66B47A46}"/>
          </ac:picMkLst>
        </pc:picChg>
        <pc:picChg chg="mod">
          <ac:chgData name="Florine Duval" userId="6047fd2a-ce9e-4413-8fba-6633bb15ba2b" providerId="ADAL" clId="{03730FD5-6681-4D5B-B3BC-3D3949C6DB0D}" dt="2026-03-09T10:06:33.365" v="163"/>
          <ac:picMkLst>
            <pc:docMk/>
            <pc:sldMk cId="3044885193" sldId="2147472423"/>
            <ac:picMk id="21" creationId="{CFE1A4F8-4B48-4F95-22A0-3D96035817AE}"/>
          </ac:picMkLst>
        </pc:picChg>
        <pc:cxnChg chg="add mod">
          <ac:chgData name="Florine Duval" userId="6047fd2a-ce9e-4413-8fba-6633bb15ba2b" providerId="ADAL" clId="{03730FD5-6681-4D5B-B3BC-3D3949C6DB0D}" dt="2026-03-09T10:13:24.694" v="257"/>
          <ac:cxnSpMkLst>
            <pc:docMk/>
            <pc:sldMk cId="3044885193" sldId="2147472423"/>
            <ac:cxnSpMk id="40" creationId="{7486CD20-7FCD-4674-2CD7-C3D6AAE76051}"/>
          </ac:cxnSpMkLst>
        </pc:cxnChg>
      </pc:sldChg>
      <pc:sldChg chg="addSp delSp modSp add mod">
        <pc:chgData name="Florine Duval" userId="6047fd2a-ce9e-4413-8fba-6633bb15ba2b" providerId="ADAL" clId="{03730FD5-6681-4D5B-B3BC-3D3949C6DB0D}" dt="2026-03-10T09:48:29.945" v="1229" actId="1076"/>
        <pc:sldMkLst>
          <pc:docMk/>
          <pc:sldMk cId="3246893514" sldId="2147472424"/>
        </pc:sldMkLst>
        <pc:spChg chg="mod">
          <ac:chgData name="Florine Duval" userId="6047fd2a-ce9e-4413-8fba-6633bb15ba2b" providerId="ADAL" clId="{03730FD5-6681-4D5B-B3BC-3D3949C6DB0D}" dt="2026-03-09T10:13:34.013" v="259"/>
          <ac:spMkLst>
            <pc:docMk/>
            <pc:sldMk cId="3246893514" sldId="2147472424"/>
            <ac:spMk id="6" creationId="{51BE03BD-6832-D482-AAB1-EE51A527A06C}"/>
          </ac:spMkLst>
        </pc:spChg>
        <pc:spChg chg="mod">
          <ac:chgData name="Florine Duval" userId="6047fd2a-ce9e-4413-8fba-6633bb15ba2b" providerId="ADAL" clId="{03730FD5-6681-4D5B-B3BC-3D3949C6DB0D}" dt="2026-03-09T10:13:34.013" v="259"/>
          <ac:spMkLst>
            <pc:docMk/>
            <pc:sldMk cId="3246893514" sldId="2147472424"/>
            <ac:spMk id="7" creationId="{C3615BAC-55E6-E9E1-592F-FB052A49AFC5}"/>
          </ac:spMkLst>
        </pc:spChg>
        <pc:spChg chg="mod">
          <ac:chgData name="Florine Duval" userId="6047fd2a-ce9e-4413-8fba-6633bb15ba2b" providerId="ADAL" clId="{03730FD5-6681-4D5B-B3BC-3D3949C6DB0D}" dt="2026-03-09T10:13:34.013" v="259"/>
          <ac:spMkLst>
            <pc:docMk/>
            <pc:sldMk cId="3246893514" sldId="2147472424"/>
            <ac:spMk id="9" creationId="{F5D98086-F891-3DD3-AAB8-5986236BD29C}"/>
          </ac:spMkLst>
        </pc:spChg>
        <pc:spChg chg="mod">
          <ac:chgData name="Florine Duval" userId="6047fd2a-ce9e-4413-8fba-6633bb15ba2b" providerId="ADAL" clId="{03730FD5-6681-4D5B-B3BC-3D3949C6DB0D}" dt="2026-03-09T10:13:34.013" v="259"/>
          <ac:spMkLst>
            <pc:docMk/>
            <pc:sldMk cId="3246893514" sldId="2147472424"/>
            <ac:spMk id="10" creationId="{277AC652-52A8-6E4A-4760-5408DBE39815}"/>
          </ac:spMkLst>
        </pc:spChg>
        <pc:spChg chg="mod">
          <ac:chgData name="Florine Duval" userId="6047fd2a-ce9e-4413-8fba-6633bb15ba2b" providerId="ADAL" clId="{03730FD5-6681-4D5B-B3BC-3D3949C6DB0D}" dt="2026-03-09T10:13:34.013" v="259"/>
          <ac:spMkLst>
            <pc:docMk/>
            <pc:sldMk cId="3246893514" sldId="2147472424"/>
            <ac:spMk id="11" creationId="{F39D3028-20A9-2CAD-0FD2-6BA7BDA36AD4}"/>
          </ac:spMkLst>
        </pc:spChg>
        <pc:spChg chg="mod">
          <ac:chgData name="Florine Duval" userId="6047fd2a-ce9e-4413-8fba-6633bb15ba2b" providerId="ADAL" clId="{03730FD5-6681-4D5B-B3BC-3D3949C6DB0D}" dt="2026-03-09T10:13:34.013" v="259"/>
          <ac:spMkLst>
            <pc:docMk/>
            <pc:sldMk cId="3246893514" sldId="2147472424"/>
            <ac:spMk id="12" creationId="{4B494BB0-02DE-0FBA-00F6-09F280B387BA}"/>
          </ac:spMkLst>
        </pc:spChg>
        <pc:spChg chg="mod">
          <ac:chgData name="Florine Duval" userId="6047fd2a-ce9e-4413-8fba-6633bb15ba2b" providerId="ADAL" clId="{03730FD5-6681-4D5B-B3BC-3D3949C6DB0D}" dt="2026-03-09T10:13:34.013" v="259"/>
          <ac:spMkLst>
            <pc:docMk/>
            <pc:sldMk cId="3246893514" sldId="2147472424"/>
            <ac:spMk id="15" creationId="{DD9F4317-438B-5D9B-9414-E887DD2CF95E}"/>
          </ac:spMkLst>
        </pc:spChg>
        <pc:spChg chg="mod">
          <ac:chgData name="Florine Duval" userId="6047fd2a-ce9e-4413-8fba-6633bb15ba2b" providerId="ADAL" clId="{03730FD5-6681-4D5B-B3BC-3D3949C6DB0D}" dt="2026-03-09T10:13:34.013" v="259"/>
          <ac:spMkLst>
            <pc:docMk/>
            <pc:sldMk cId="3246893514" sldId="2147472424"/>
            <ac:spMk id="30" creationId="{94FE35C9-1268-7C2E-911B-93C16BB78423}"/>
          </ac:spMkLst>
        </pc:spChg>
        <pc:grpChg chg="add mod">
          <ac:chgData name="Florine Duval" userId="6047fd2a-ce9e-4413-8fba-6633bb15ba2b" providerId="ADAL" clId="{03730FD5-6681-4D5B-B3BC-3D3949C6DB0D}" dt="2026-03-09T10:13:34.013" v="259"/>
          <ac:grpSpMkLst>
            <pc:docMk/>
            <pc:sldMk cId="3246893514" sldId="2147472424"/>
            <ac:grpSpMk id="2" creationId="{90A1D582-25C9-237E-A939-6E62613CE876}"/>
          </ac:grpSpMkLst>
        </pc:grpChg>
        <pc:grpChg chg="del">
          <ac:chgData name="Florine Duval" userId="6047fd2a-ce9e-4413-8fba-6633bb15ba2b" providerId="ADAL" clId="{03730FD5-6681-4D5B-B3BC-3D3949C6DB0D}" dt="2026-03-09T10:13:33.742" v="258" actId="478"/>
          <ac:grpSpMkLst>
            <pc:docMk/>
            <pc:sldMk cId="3246893514" sldId="2147472424"/>
            <ac:grpSpMk id="16" creationId="{E34D487B-0DC0-2C2B-C085-80E1D7F2EDBF}"/>
          </ac:grpSpMkLst>
        </pc:grpChg>
        <pc:picChg chg="mod">
          <ac:chgData name="Florine Duval" userId="6047fd2a-ce9e-4413-8fba-6633bb15ba2b" providerId="ADAL" clId="{03730FD5-6681-4D5B-B3BC-3D3949C6DB0D}" dt="2026-03-10T09:48:27.181" v="1227" actId="1076"/>
          <ac:picMkLst>
            <pc:docMk/>
            <pc:sldMk cId="3246893514" sldId="2147472424"/>
            <ac:picMk id="3" creationId="{15AC7520-9754-09CE-06A0-6DF65A578644}"/>
          </ac:picMkLst>
        </pc:picChg>
        <pc:picChg chg="mod">
          <ac:chgData name="Florine Duval" userId="6047fd2a-ce9e-4413-8fba-6633bb15ba2b" providerId="ADAL" clId="{03730FD5-6681-4D5B-B3BC-3D3949C6DB0D}" dt="2026-03-10T09:48:29.945" v="1229" actId="1076"/>
          <ac:picMkLst>
            <pc:docMk/>
            <pc:sldMk cId="3246893514" sldId="2147472424"/>
            <ac:picMk id="5" creationId="{B39AE840-332F-271F-21B9-D4DAB340C3D3}"/>
          </ac:picMkLst>
        </pc:picChg>
        <pc:picChg chg="del mod">
          <ac:chgData name="Florine Duval" userId="6047fd2a-ce9e-4413-8fba-6633bb15ba2b" providerId="ADAL" clId="{03730FD5-6681-4D5B-B3BC-3D3949C6DB0D}" dt="2026-03-10T09:48:10.168" v="1220" actId="478"/>
          <ac:picMkLst>
            <pc:docMk/>
            <pc:sldMk cId="3246893514" sldId="2147472424"/>
            <ac:picMk id="8" creationId="{843B7606-83EC-090C-789C-19022D3034F8}"/>
          </ac:picMkLst>
        </pc:picChg>
        <pc:picChg chg="del mod">
          <ac:chgData name="Florine Duval" userId="6047fd2a-ce9e-4413-8fba-6633bb15ba2b" providerId="ADAL" clId="{03730FD5-6681-4D5B-B3BC-3D3949C6DB0D}" dt="2026-03-10T09:48:10.168" v="1220" actId="478"/>
          <ac:picMkLst>
            <pc:docMk/>
            <pc:sldMk cId="3246893514" sldId="2147472424"/>
            <ac:picMk id="13" creationId="{5DB1E90C-AB6C-1AF5-D253-19C14C03E2EB}"/>
          </ac:picMkLst>
        </pc:picChg>
        <pc:picChg chg="del mod">
          <ac:chgData name="Florine Duval" userId="6047fd2a-ce9e-4413-8fba-6633bb15ba2b" providerId="ADAL" clId="{03730FD5-6681-4D5B-B3BC-3D3949C6DB0D}" dt="2026-03-10T09:48:10.168" v="1220" actId="478"/>
          <ac:picMkLst>
            <pc:docMk/>
            <pc:sldMk cId="3246893514" sldId="2147472424"/>
            <ac:picMk id="14" creationId="{91DC534A-A702-1F38-48E6-D589E09BB220}"/>
          </ac:picMkLst>
        </pc:picChg>
        <pc:picChg chg="mod">
          <ac:chgData name="Florine Duval" userId="6047fd2a-ce9e-4413-8fba-6633bb15ba2b" providerId="ADAL" clId="{03730FD5-6681-4D5B-B3BC-3D3949C6DB0D}" dt="2026-03-10T09:48:28.858" v="1228" actId="1076"/>
          <ac:picMkLst>
            <pc:docMk/>
            <pc:sldMk cId="3246893514" sldId="2147472424"/>
            <ac:picMk id="2050" creationId="{E5268E2D-CAFD-96EB-0A8E-F8E5FD5BB62D}"/>
          </ac:picMkLst>
        </pc:picChg>
        <pc:cxnChg chg="add mod">
          <ac:chgData name="Florine Duval" userId="6047fd2a-ce9e-4413-8fba-6633bb15ba2b" providerId="ADAL" clId="{03730FD5-6681-4D5B-B3BC-3D3949C6DB0D}" dt="2026-03-09T10:13:34.013" v="259"/>
          <ac:cxnSpMkLst>
            <pc:docMk/>
            <pc:sldMk cId="3246893514" sldId="2147472424"/>
            <ac:cxnSpMk id="31" creationId="{4E27651A-FDB0-8A08-B93E-95D32DB2C67B}"/>
          </ac:cxnSpMkLst>
        </pc:cxnChg>
      </pc:sldChg>
      <pc:sldChg chg="add del">
        <pc:chgData name="Florine Duval" userId="6047fd2a-ce9e-4413-8fba-6633bb15ba2b" providerId="ADAL" clId="{03730FD5-6681-4D5B-B3BC-3D3949C6DB0D}" dt="2026-03-09T10:10:23.635" v="236" actId="47"/>
        <pc:sldMkLst>
          <pc:docMk/>
          <pc:sldMk cId="894125731" sldId="2147472425"/>
        </pc:sldMkLst>
      </pc:sldChg>
      <pc:sldChg chg="addSp delSp modSp add mod ord">
        <pc:chgData name="Florine Duval" userId="6047fd2a-ce9e-4413-8fba-6633bb15ba2b" providerId="ADAL" clId="{03730FD5-6681-4D5B-B3BC-3D3949C6DB0D}" dt="2026-03-09T11:01:18.352" v="934" actId="20578"/>
        <pc:sldMkLst>
          <pc:docMk/>
          <pc:sldMk cId="3821082169" sldId="2147472426"/>
        </pc:sldMkLst>
        <pc:spChg chg="mod">
          <ac:chgData name="Florine Duval" userId="6047fd2a-ce9e-4413-8fba-6633bb15ba2b" providerId="ADAL" clId="{03730FD5-6681-4D5B-B3BC-3D3949C6DB0D}" dt="2026-03-09T10:13:37.784" v="261"/>
          <ac:spMkLst>
            <pc:docMk/>
            <pc:sldMk cId="3821082169" sldId="2147472426"/>
            <ac:spMk id="3" creationId="{398A9DE8-B352-3368-C587-62FD5AAE8C8B}"/>
          </ac:spMkLst>
        </pc:spChg>
        <pc:spChg chg="mod">
          <ac:chgData name="Florine Duval" userId="6047fd2a-ce9e-4413-8fba-6633bb15ba2b" providerId="ADAL" clId="{03730FD5-6681-4D5B-B3BC-3D3949C6DB0D}" dt="2026-03-09T10:13:37.784" v="261"/>
          <ac:spMkLst>
            <pc:docMk/>
            <pc:sldMk cId="3821082169" sldId="2147472426"/>
            <ac:spMk id="5" creationId="{3709D53A-C4E1-ABCD-34B8-81DF807E0328}"/>
          </ac:spMkLst>
        </pc:spChg>
        <pc:spChg chg="mod">
          <ac:chgData name="Florine Duval" userId="6047fd2a-ce9e-4413-8fba-6633bb15ba2b" providerId="ADAL" clId="{03730FD5-6681-4D5B-B3BC-3D3949C6DB0D}" dt="2026-03-09T10:13:37.784" v="261"/>
          <ac:spMkLst>
            <pc:docMk/>
            <pc:sldMk cId="3821082169" sldId="2147472426"/>
            <ac:spMk id="6" creationId="{3BFE7DB7-5A2A-7915-F541-84265FD180F4}"/>
          </ac:spMkLst>
        </pc:spChg>
        <pc:spChg chg="mod">
          <ac:chgData name="Florine Duval" userId="6047fd2a-ce9e-4413-8fba-6633bb15ba2b" providerId="ADAL" clId="{03730FD5-6681-4D5B-B3BC-3D3949C6DB0D}" dt="2026-03-09T10:13:37.784" v="261"/>
          <ac:spMkLst>
            <pc:docMk/>
            <pc:sldMk cId="3821082169" sldId="2147472426"/>
            <ac:spMk id="7" creationId="{876F13F5-E78D-70D6-38CA-B3771976DDEF}"/>
          </ac:spMkLst>
        </pc:spChg>
        <pc:spChg chg="mod">
          <ac:chgData name="Florine Duval" userId="6047fd2a-ce9e-4413-8fba-6633bb15ba2b" providerId="ADAL" clId="{03730FD5-6681-4D5B-B3BC-3D3949C6DB0D}" dt="2026-03-09T10:13:37.784" v="261"/>
          <ac:spMkLst>
            <pc:docMk/>
            <pc:sldMk cId="3821082169" sldId="2147472426"/>
            <ac:spMk id="8" creationId="{C1500136-A75E-A7BB-58F0-EA030FA195BD}"/>
          </ac:spMkLst>
        </pc:spChg>
        <pc:spChg chg="mod">
          <ac:chgData name="Florine Duval" userId="6047fd2a-ce9e-4413-8fba-6633bb15ba2b" providerId="ADAL" clId="{03730FD5-6681-4D5B-B3BC-3D3949C6DB0D}" dt="2026-03-09T10:13:37.784" v="261"/>
          <ac:spMkLst>
            <pc:docMk/>
            <pc:sldMk cId="3821082169" sldId="2147472426"/>
            <ac:spMk id="9" creationId="{9C1515C3-BB0A-32E0-7BD6-8105767D0863}"/>
          </ac:spMkLst>
        </pc:spChg>
        <pc:spChg chg="mod">
          <ac:chgData name="Florine Duval" userId="6047fd2a-ce9e-4413-8fba-6633bb15ba2b" providerId="ADAL" clId="{03730FD5-6681-4D5B-B3BC-3D3949C6DB0D}" dt="2026-03-09T10:13:37.784" v="261"/>
          <ac:spMkLst>
            <pc:docMk/>
            <pc:sldMk cId="3821082169" sldId="2147472426"/>
            <ac:spMk id="10" creationId="{D0782530-EF43-171D-74A0-4541C80EC3CF}"/>
          </ac:spMkLst>
        </pc:spChg>
        <pc:spChg chg="mod">
          <ac:chgData name="Florine Duval" userId="6047fd2a-ce9e-4413-8fba-6633bb15ba2b" providerId="ADAL" clId="{03730FD5-6681-4D5B-B3BC-3D3949C6DB0D}" dt="2026-03-09T10:13:37.784" v="261"/>
          <ac:spMkLst>
            <pc:docMk/>
            <pc:sldMk cId="3821082169" sldId="2147472426"/>
            <ac:spMk id="11" creationId="{40F7C2C9-F7B6-6A56-5385-2CCEE75599F9}"/>
          </ac:spMkLst>
        </pc:spChg>
        <pc:grpChg chg="add mod">
          <ac:chgData name="Florine Duval" userId="6047fd2a-ce9e-4413-8fba-6633bb15ba2b" providerId="ADAL" clId="{03730FD5-6681-4D5B-B3BC-3D3949C6DB0D}" dt="2026-03-09T10:13:37.784" v="261"/>
          <ac:grpSpMkLst>
            <pc:docMk/>
            <pc:sldMk cId="3821082169" sldId="2147472426"/>
            <ac:grpSpMk id="2" creationId="{705A119E-7406-81E1-A61F-0FCB3E39C7E6}"/>
          </ac:grpSpMkLst>
        </pc:grpChg>
        <pc:grpChg chg="del">
          <ac:chgData name="Florine Duval" userId="6047fd2a-ce9e-4413-8fba-6633bb15ba2b" providerId="ADAL" clId="{03730FD5-6681-4D5B-B3BC-3D3949C6DB0D}" dt="2026-03-09T10:13:37.531" v="260" actId="478"/>
          <ac:grpSpMkLst>
            <pc:docMk/>
            <pc:sldMk cId="3821082169" sldId="2147472426"/>
            <ac:grpSpMk id="16" creationId="{1E8CFEC4-1A25-9CF2-9355-157101BB469F}"/>
          </ac:grpSpMkLst>
        </pc:grpChg>
        <pc:cxnChg chg="add mod">
          <ac:chgData name="Florine Duval" userId="6047fd2a-ce9e-4413-8fba-6633bb15ba2b" providerId="ADAL" clId="{03730FD5-6681-4D5B-B3BC-3D3949C6DB0D}" dt="2026-03-09T10:13:37.784" v="261"/>
          <ac:cxnSpMkLst>
            <pc:docMk/>
            <pc:sldMk cId="3821082169" sldId="2147472426"/>
            <ac:cxnSpMk id="12" creationId="{90957C8F-8D88-98DE-E42E-55E168E324AB}"/>
          </ac:cxnSpMkLst>
        </pc:cxnChg>
      </pc:sldChg>
      <pc:sldChg chg="addSp delSp modSp add mod">
        <pc:chgData name="Florine Duval" userId="6047fd2a-ce9e-4413-8fba-6633bb15ba2b" providerId="ADAL" clId="{03730FD5-6681-4D5B-B3BC-3D3949C6DB0D}" dt="2026-03-09T11:10:58.323" v="1191" actId="1076"/>
        <pc:sldMkLst>
          <pc:docMk/>
          <pc:sldMk cId="2583878114" sldId="2147472427"/>
        </pc:sldMkLst>
        <pc:spChg chg="mod">
          <ac:chgData name="Florine Duval" userId="6047fd2a-ce9e-4413-8fba-6633bb15ba2b" providerId="ADAL" clId="{03730FD5-6681-4D5B-B3BC-3D3949C6DB0D}" dt="2026-03-09T10:13:42.259" v="263"/>
          <ac:spMkLst>
            <pc:docMk/>
            <pc:sldMk cId="2583878114" sldId="2147472427"/>
            <ac:spMk id="19" creationId="{9C4AD79B-A8F9-8872-94F0-21438C25DF79}"/>
          </ac:spMkLst>
        </pc:spChg>
        <pc:spChg chg="mod">
          <ac:chgData name="Florine Duval" userId="6047fd2a-ce9e-4413-8fba-6633bb15ba2b" providerId="ADAL" clId="{03730FD5-6681-4D5B-B3BC-3D3949C6DB0D}" dt="2026-03-09T10:13:42.259" v="263"/>
          <ac:spMkLst>
            <pc:docMk/>
            <pc:sldMk cId="2583878114" sldId="2147472427"/>
            <ac:spMk id="21" creationId="{8D713701-773E-1E41-A809-51BEDFE4AC99}"/>
          </ac:spMkLst>
        </pc:spChg>
        <pc:spChg chg="mod">
          <ac:chgData name="Florine Duval" userId="6047fd2a-ce9e-4413-8fba-6633bb15ba2b" providerId="ADAL" clId="{03730FD5-6681-4D5B-B3BC-3D3949C6DB0D}" dt="2026-03-09T10:13:42.259" v="263"/>
          <ac:spMkLst>
            <pc:docMk/>
            <pc:sldMk cId="2583878114" sldId="2147472427"/>
            <ac:spMk id="23" creationId="{737B9857-11C5-D137-4431-85D3E32E3A98}"/>
          </ac:spMkLst>
        </pc:spChg>
        <pc:spChg chg="mod">
          <ac:chgData name="Florine Duval" userId="6047fd2a-ce9e-4413-8fba-6633bb15ba2b" providerId="ADAL" clId="{03730FD5-6681-4D5B-B3BC-3D3949C6DB0D}" dt="2026-03-09T10:13:42.259" v="263"/>
          <ac:spMkLst>
            <pc:docMk/>
            <pc:sldMk cId="2583878114" sldId="2147472427"/>
            <ac:spMk id="24" creationId="{EB728977-3B69-B61B-82A3-CEB995D54D11}"/>
          </ac:spMkLst>
        </pc:spChg>
        <pc:spChg chg="mod">
          <ac:chgData name="Florine Duval" userId="6047fd2a-ce9e-4413-8fba-6633bb15ba2b" providerId="ADAL" clId="{03730FD5-6681-4D5B-B3BC-3D3949C6DB0D}" dt="2026-03-09T10:13:42.259" v="263"/>
          <ac:spMkLst>
            <pc:docMk/>
            <pc:sldMk cId="2583878114" sldId="2147472427"/>
            <ac:spMk id="25" creationId="{4F082C59-D6F0-0A1B-A0DE-C8AA0158D0FE}"/>
          </ac:spMkLst>
        </pc:spChg>
        <pc:spChg chg="mod">
          <ac:chgData name="Florine Duval" userId="6047fd2a-ce9e-4413-8fba-6633bb15ba2b" providerId="ADAL" clId="{03730FD5-6681-4D5B-B3BC-3D3949C6DB0D}" dt="2026-03-09T10:13:42.259" v="263"/>
          <ac:spMkLst>
            <pc:docMk/>
            <pc:sldMk cId="2583878114" sldId="2147472427"/>
            <ac:spMk id="26" creationId="{F78B96C4-511C-9D73-453C-6E33FDEA0654}"/>
          </ac:spMkLst>
        </pc:spChg>
        <pc:spChg chg="mod">
          <ac:chgData name="Florine Duval" userId="6047fd2a-ce9e-4413-8fba-6633bb15ba2b" providerId="ADAL" clId="{03730FD5-6681-4D5B-B3BC-3D3949C6DB0D}" dt="2026-03-09T10:13:42.259" v="263"/>
          <ac:spMkLst>
            <pc:docMk/>
            <pc:sldMk cId="2583878114" sldId="2147472427"/>
            <ac:spMk id="27" creationId="{9C8F599B-4C97-D8F8-7EEF-DC30ADA8BE06}"/>
          </ac:spMkLst>
        </pc:spChg>
        <pc:spChg chg="mod">
          <ac:chgData name="Florine Duval" userId="6047fd2a-ce9e-4413-8fba-6633bb15ba2b" providerId="ADAL" clId="{03730FD5-6681-4D5B-B3BC-3D3949C6DB0D}" dt="2026-03-09T10:13:42.259" v="263"/>
          <ac:spMkLst>
            <pc:docMk/>
            <pc:sldMk cId="2583878114" sldId="2147472427"/>
            <ac:spMk id="28" creationId="{7C9FBFFA-8847-6BA7-6487-9A893807763A}"/>
          </ac:spMkLst>
        </pc:spChg>
        <pc:spChg chg="add mod">
          <ac:chgData name="Florine Duval" userId="6047fd2a-ce9e-4413-8fba-6633bb15ba2b" providerId="ADAL" clId="{03730FD5-6681-4D5B-B3BC-3D3949C6DB0D}" dt="2026-03-09T11:10:58.323" v="1191" actId="1076"/>
          <ac:spMkLst>
            <pc:docMk/>
            <pc:sldMk cId="2583878114" sldId="2147472427"/>
            <ac:spMk id="30" creationId="{861C66B3-DC3C-7E4C-FD77-90CD9CF8BEBD}"/>
          </ac:spMkLst>
        </pc:spChg>
        <pc:grpChg chg="del">
          <ac:chgData name="Florine Duval" userId="6047fd2a-ce9e-4413-8fba-6633bb15ba2b" providerId="ADAL" clId="{03730FD5-6681-4D5B-B3BC-3D3949C6DB0D}" dt="2026-03-09T10:13:41.979" v="262" actId="478"/>
          <ac:grpSpMkLst>
            <pc:docMk/>
            <pc:sldMk cId="2583878114" sldId="2147472427"/>
            <ac:grpSpMk id="2" creationId="{4F1338F0-A478-6B2A-EDF5-442A0439DCA4}"/>
          </ac:grpSpMkLst>
        </pc:grpChg>
        <pc:grpChg chg="add mod">
          <ac:chgData name="Florine Duval" userId="6047fd2a-ce9e-4413-8fba-6633bb15ba2b" providerId="ADAL" clId="{03730FD5-6681-4D5B-B3BC-3D3949C6DB0D}" dt="2026-03-09T10:13:42.259" v="263"/>
          <ac:grpSpMkLst>
            <pc:docMk/>
            <pc:sldMk cId="2583878114" sldId="2147472427"/>
            <ac:grpSpMk id="7" creationId="{373DB189-700D-8C5C-43DE-A479E1BC45EC}"/>
          </ac:grpSpMkLst>
        </pc:grpChg>
        <pc:grpChg chg="del">
          <ac:chgData name="Florine Duval" userId="6047fd2a-ce9e-4413-8fba-6633bb15ba2b" providerId="ADAL" clId="{03730FD5-6681-4D5B-B3BC-3D3949C6DB0D}" dt="2026-03-09T10:10:36.107" v="240" actId="478"/>
          <ac:grpSpMkLst>
            <pc:docMk/>
            <pc:sldMk cId="2583878114" sldId="2147472427"/>
            <ac:grpSpMk id="16" creationId="{E97049B5-2568-0DB6-5B6A-D3D6B9EF97DD}"/>
          </ac:grpSpMkLst>
        </pc:grpChg>
        <pc:grpChg chg="del">
          <ac:chgData name="Florine Duval" userId="6047fd2a-ce9e-4413-8fba-6633bb15ba2b" providerId="ADAL" clId="{03730FD5-6681-4D5B-B3BC-3D3949C6DB0D}" dt="2026-03-09T10:10:35.358" v="239" actId="478"/>
          <ac:grpSpMkLst>
            <pc:docMk/>
            <pc:sldMk cId="2583878114" sldId="2147472427"/>
            <ac:grpSpMk id="17" creationId="{2F3A5CB9-CE0C-19FC-0599-BD8B1878F987}"/>
          </ac:grpSpMkLst>
        </pc:grpChg>
        <pc:grpChg chg="del">
          <ac:chgData name="Florine Duval" userId="6047fd2a-ce9e-4413-8fba-6633bb15ba2b" providerId="ADAL" clId="{03730FD5-6681-4D5B-B3BC-3D3949C6DB0D}" dt="2026-03-09T10:10:33.321" v="238" actId="478"/>
          <ac:grpSpMkLst>
            <pc:docMk/>
            <pc:sldMk cId="2583878114" sldId="2147472427"/>
            <ac:grpSpMk id="18" creationId="{722421DD-395E-8F98-27FC-B53CECBE5B56}"/>
          </ac:grpSpMkLst>
        </pc:grpChg>
        <pc:cxnChg chg="del">
          <ac:chgData name="Florine Duval" userId="6047fd2a-ce9e-4413-8fba-6633bb15ba2b" providerId="ADAL" clId="{03730FD5-6681-4D5B-B3BC-3D3949C6DB0D}" dt="2026-03-09T11:10:55.248" v="1189" actId="478"/>
          <ac:cxnSpMkLst>
            <pc:docMk/>
            <pc:sldMk cId="2583878114" sldId="2147472427"/>
            <ac:cxnSpMk id="22" creationId="{AACA9ED0-2F1F-7235-9ACD-30236BE77B60}"/>
          </ac:cxnSpMkLst>
        </pc:cxnChg>
        <pc:cxnChg chg="add mod">
          <ac:chgData name="Florine Duval" userId="6047fd2a-ce9e-4413-8fba-6633bb15ba2b" providerId="ADAL" clId="{03730FD5-6681-4D5B-B3BC-3D3949C6DB0D}" dt="2026-03-09T10:13:42.259" v="263"/>
          <ac:cxnSpMkLst>
            <pc:docMk/>
            <pc:sldMk cId="2583878114" sldId="2147472427"/>
            <ac:cxnSpMk id="29" creationId="{F0446218-80A2-5436-2474-B858CF8CFAE4}"/>
          </ac:cxnSpMkLst>
        </pc:cxnChg>
      </pc:sldChg>
      <pc:sldChg chg="addSp delSp modSp add mod">
        <pc:chgData name="Florine Duval" userId="6047fd2a-ce9e-4413-8fba-6633bb15ba2b" providerId="ADAL" clId="{03730FD5-6681-4D5B-B3BC-3D3949C6DB0D}" dt="2026-03-09T10:13:45.497" v="265"/>
        <pc:sldMkLst>
          <pc:docMk/>
          <pc:sldMk cId="1618620770" sldId="2147472428"/>
        </pc:sldMkLst>
        <pc:spChg chg="mod">
          <ac:chgData name="Florine Duval" userId="6047fd2a-ce9e-4413-8fba-6633bb15ba2b" providerId="ADAL" clId="{03730FD5-6681-4D5B-B3BC-3D3949C6DB0D}" dt="2026-03-09T10:13:45.497" v="265"/>
          <ac:spMkLst>
            <pc:docMk/>
            <pc:sldMk cId="1618620770" sldId="2147472428"/>
            <ac:spMk id="7" creationId="{0FA032DD-3E12-1A6E-5722-3CC1C3222054}"/>
          </ac:spMkLst>
        </pc:spChg>
        <pc:spChg chg="mod">
          <ac:chgData name="Florine Duval" userId="6047fd2a-ce9e-4413-8fba-6633bb15ba2b" providerId="ADAL" clId="{03730FD5-6681-4D5B-B3BC-3D3949C6DB0D}" dt="2026-03-09T10:13:45.497" v="265"/>
          <ac:spMkLst>
            <pc:docMk/>
            <pc:sldMk cId="1618620770" sldId="2147472428"/>
            <ac:spMk id="8" creationId="{58F47598-DE6D-3A6B-0387-B90AA4D19C04}"/>
          </ac:spMkLst>
        </pc:spChg>
        <pc:spChg chg="mod">
          <ac:chgData name="Florine Duval" userId="6047fd2a-ce9e-4413-8fba-6633bb15ba2b" providerId="ADAL" clId="{03730FD5-6681-4D5B-B3BC-3D3949C6DB0D}" dt="2026-03-09T10:13:45.497" v="265"/>
          <ac:spMkLst>
            <pc:docMk/>
            <pc:sldMk cId="1618620770" sldId="2147472428"/>
            <ac:spMk id="9" creationId="{3B323745-56FE-78EB-311F-C088F53F1C71}"/>
          </ac:spMkLst>
        </pc:spChg>
        <pc:spChg chg="mod">
          <ac:chgData name="Florine Duval" userId="6047fd2a-ce9e-4413-8fba-6633bb15ba2b" providerId="ADAL" clId="{03730FD5-6681-4D5B-B3BC-3D3949C6DB0D}" dt="2026-03-09T10:13:45.497" v="265"/>
          <ac:spMkLst>
            <pc:docMk/>
            <pc:sldMk cId="1618620770" sldId="2147472428"/>
            <ac:spMk id="10" creationId="{8AAD4A54-039E-5C9F-DC1B-92DB51063416}"/>
          </ac:spMkLst>
        </pc:spChg>
        <pc:spChg chg="mod">
          <ac:chgData name="Florine Duval" userId="6047fd2a-ce9e-4413-8fba-6633bb15ba2b" providerId="ADAL" clId="{03730FD5-6681-4D5B-B3BC-3D3949C6DB0D}" dt="2026-03-09T10:13:45.497" v="265"/>
          <ac:spMkLst>
            <pc:docMk/>
            <pc:sldMk cId="1618620770" sldId="2147472428"/>
            <ac:spMk id="11" creationId="{82A1B6F9-3633-416A-C081-F3B6305F437E}"/>
          </ac:spMkLst>
        </pc:spChg>
        <pc:spChg chg="mod">
          <ac:chgData name="Florine Duval" userId="6047fd2a-ce9e-4413-8fba-6633bb15ba2b" providerId="ADAL" clId="{03730FD5-6681-4D5B-B3BC-3D3949C6DB0D}" dt="2026-03-09T10:13:45.497" v="265"/>
          <ac:spMkLst>
            <pc:docMk/>
            <pc:sldMk cId="1618620770" sldId="2147472428"/>
            <ac:spMk id="12" creationId="{D6248936-9033-0CE8-2FB8-DA8F556DCD03}"/>
          </ac:spMkLst>
        </pc:spChg>
        <pc:spChg chg="mod">
          <ac:chgData name="Florine Duval" userId="6047fd2a-ce9e-4413-8fba-6633bb15ba2b" providerId="ADAL" clId="{03730FD5-6681-4D5B-B3BC-3D3949C6DB0D}" dt="2026-03-09T10:13:45.497" v="265"/>
          <ac:spMkLst>
            <pc:docMk/>
            <pc:sldMk cId="1618620770" sldId="2147472428"/>
            <ac:spMk id="15" creationId="{16F8D7A9-AD0E-F42E-26E9-8A60F74E9373}"/>
          </ac:spMkLst>
        </pc:spChg>
        <pc:spChg chg="mod">
          <ac:chgData name="Florine Duval" userId="6047fd2a-ce9e-4413-8fba-6633bb15ba2b" providerId="ADAL" clId="{03730FD5-6681-4D5B-B3BC-3D3949C6DB0D}" dt="2026-03-09T10:13:45.497" v="265"/>
          <ac:spMkLst>
            <pc:docMk/>
            <pc:sldMk cId="1618620770" sldId="2147472428"/>
            <ac:spMk id="17" creationId="{6CD50E55-D42D-2563-30C6-C57D3E0D7D9D}"/>
          </ac:spMkLst>
        </pc:spChg>
        <pc:grpChg chg="add mod">
          <ac:chgData name="Florine Duval" userId="6047fd2a-ce9e-4413-8fba-6633bb15ba2b" providerId="ADAL" clId="{03730FD5-6681-4D5B-B3BC-3D3949C6DB0D}" dt="2026-03-09T10:13:45.497" v="265"/>
          <ac:grpSpMkLst>
            <pc:docMk/>
            <pc:sldMk cId="1618620770" sldId="2147472428"/>
            <ac:grpSpMk id="2" creationId="{00AA2160-A570-4D3B-3B67-A69FE185E902}"/>
          </ac:grpSpMkLst>
        </pc:grpChg>
        <pc:grpChg chg="del">
          <ac:chgData name="Florine Duval" userId="6047fd2a-ce9e-4413-8fba-6633bb15ba2b" providerId="ADAL" clId="{03730FD5-6681-4D5B-B3BC-3D3949C6DB0D}" dt="2026-03-09T10:13:45.194" v="264" actId="478"/>
          <ac:grpSpMkLst>
            <pc:docMk/>
            <pc:sldMk cId="1618620770" sldId="2147472428"/>
            <ac:grpSpMk id="13" creationId="{B8460D2F-5C1A-D554-7CE7-A26D0D536357}"/>
          </ac:grpSpMkLst>
        </pc:grpChg>
        <pc:cxnChg chg="add mod">
          <ac:chgData name="Florine Duval" userId="6047fd2a-ce9e-4413-8fba-6633bb15ba2b" providerId="ADAL" clId="{03730FD5-6681-4D5B-B3BC-3D3949C6DB0D}" dt="2026-03-09T10:13:45.497" v="265"/>
          <ac:cxnSpMkLst>
            <pc:docMk/>
            <pc:sldMk cId="1618620770" sldId="2147472428"/>
            <ac:cxnSpMk id="19" creationId="{E2167149-BBD4-B253-26D4-F1F1241B21C5}"/>
          </ac:cxnSpMkLst>
        </pc:cxnChg>
      </pc:sldChg>
      <pc:sldChg chg="addSp delSp modSp add mod">
        <pc:chgData name="Florine Duval" userId="6047fd2a-ce9e-4413-8fba-6633bb15ba2b" providerId="ADAL" clId="{03730FD5-6681-4D5B-B3BC-3D3949C6DB0D}" dt="2026-03-09T10:25:16.887" v="333" actId="1076"/>
        <pc:sldMkLst>
          <pc:docMk/>
          <pc:sldMk cId="3116498750" sldId="2147472429"/>
        </pc:sldMkLst>
        <pc:spChg chg="del">
          <ac:chgData name="Florine Duval" userId="6047fd2a-ce9e-4413-8fba-6633bb15ba2b" providerId="ADAL" clId="{03730FD5-6681-4D5B-B3BC-3D3949C6DB0D}" dt="2026-03-09T10:13:54.251" v="268" actId="478"/>
          <ac:spMkLst>
            <pc:docMk/>
            <pc:sldMk cId="3116498750" sldId="2147472429"/>
            <ac:spMk id="2" creationId="{9ABBB578-DFF2-D477-3793-41E81AD9777D}"/>
          </ac:spMkLst>
        </pc:spChg>
        <pc:spChg chg="mod">
          <ac:chgData name="Florine Duval" userId="6047fd2a-ce9e-4413-8fba-6633bb15ba2b" providerId="ADAL" clId="{03730FD5-6681-4D5B-B3BC-3D3949C6DB0D}" dt="2026-03-09T10:23:28.012" v="310" actId="1076"/>
          <ac:spMkLst>
            <pc:docMk/>
            <pc:sldMk cId="3116498750" sldId="2147472429"/>
            <ac:spMk id="6" creationId="{409AC4C2-DC20-AD84-70D1-115C5E433E94}"/>
          </ac:spMkLst>
        </pc:spChg>
        <pc:spChg chg="mod">
          <ac:chgData name="Florine Duval" userId="6047fd2a-ce9e-4413-8fba-6633bb15ba2b" providerId="ADAL" clId="{03730FD5-6681-4D5B-B3BC-3D3949C6DB0D}" dt="2026-03-09T10:13:49.327" v="267"/>
          <ac:spMkLst>
            <pc:docMk/>
            <pc:sldMk cId="3116498750" sldId="2147472429"/>
            <ac:spMk id="17" creationId="{3E314ECB-1303-3F83-93F2-636E27930CBA}"/>
          </ac:spMkLst>
        </pc:spChg>
        <pc:spChg chg="mod">
          <ac:chgData name="Florine Duval" userId="6047fd2a-ce9e-4413-8fba-6633bb15ba2b" providerId="ADAL" clId="{03730FD5-6681-4D5B-B3BC-3D3949C6DB0D}" dt="2026-03-09T10:13:49.327" v="267"/>
          <ac:spMkLst>
            <pc:docMk/>
            <pc:sldMk cId="3116498750" sldId="2147472429"/>
            <ac:spMk id="24" creationId="{81CB5174-4325-E71F-7D2A-3208150CAE03}"/>
          </ac:spMkLst>
        </pc:spChg>
        <pc:spChg chg="mod">
          <ac:chgData name="Florine Duval" userId="6047fd2a-ce9e-4413-8fba-6633bb15ba2b" providerId="ADAL" clId="{03730FD5-6681-4D5B-B3BC-3D3949C6DB0D}" dt="2026-03-09T10:13:49.327" v="267"/>
          <ac:spMkLst>
            <pc:docMk/>
            <pc:sldMk cId="3116498750" sldId="2147472429"/>
            <ac:spMk id="30" creationId="{C7611761-88D3-7825-9237-CC0D5B371EFE}"/>
          </ac:spMkLst>
        </pc:spChg>
        <pc:spChg chg="mod">
          <ac:chgData name="Florine Duval" userId="6047fd2a-ce9e-4413-8fba-6633bb15ba2b" providerId="ADAL" clId="{03730FD5-6681-4D5B-B3BC-3D3949C6DB0D}" dt="2026-03-09T10:13:49.327" v="267"/>
          <ac:spMkLst>
            <pc:docMk/>
            <pc:sldMk cId="3116498750" sldId="2147472429"/>
            <ac:spMk id="33" creationId="{F82DAB75-ECC0-3AD1-3539-1960A85C2A80}"/>
          </ac:spMkLst>
        </pc:spChg>
        <pc:spChg chg="mod">
          <ac:chgData name="Florine Duval" userId="6047fd2a-ce9e-4413-8fba-6633bb15ba2b" providerId="ADAL" clId="{03730FD5-6681-4D5B-B3BC-3D3949C6DB0D}" dt="2026-03-09T10:13:49.327" v="267"/>
          <ac:spMkLst>
            <pc:docMk/>
            <pc:sldMk cId="3116498750" sldId="2147472429"/>
            <ac:spMk id="34" creationId="{669CE85A-F252-AC65-A19E-169D3BD90C35}"/>
          </ac:spMkLst>
        </pc:spChg>
        <pc:spChg chg="mod">
          <ac:chgData name="Florine Duval" userId="6047fd2a-ce9e-4413-8fba-6633bb15ba2b" providerId="ADAL" clId="{03730FD5-6681-4D5B-B3BC-3D3949C6DB0D}" dt="2026-03-09T10:13:49.327" v="267"/>
          <ac:spMkLst>
            <pc:docMk/>
            <pc:sldMk cId="3116498750" sldId="2147472429"/>
            <ac:spMk id="35" creationId="{AD45E358-8239-C596-1B27-3935B0EDF36C}"/>
          </ac:spMkLst>
        </pc:spChg>
        <pc:spChg chg="mod">
          <ac:chgData name="Florine Duval" userId="6047fd2a-ce9e-4413-8fba-6633bb15ba2b" providerId="ADAL" clId="{03730FD5-6681-4D5B-B3BC-3D3949C6DB0D}" dt="2026-03-09T10:13:49.327" v="267"/>
          <ac:spMkLst>
            <pc:docMk/>
            <pc:sldMk cId="3116498750" sldId="2147472429"/>
            <ac:spMk id="36" creationId="{4E043F4F-5F9A-4F9C-AD30-6E7F8A354F2D}"/>
          </ac:spMkLst>
        </pc:spChg>
        <pc:spChg chg="mod">
          <ac:chgData name="Florine Duval" userId="6047fd2a-ce9e-4413-8fba-6633bb15ba2b" providerId="ADAL" clId="{03730FD5-6681-4D5B-B3BC-3D3949C6DB0D}" dt="2026-03-09T10:13:49.327" v="267"/>
          <ac:spMkLst>
            <pc:docMk/>
            <pc:sldMk cId="3116498750" sldId="2147472429"/>
            <ac:spMk id="37" creationId="{3A9B638E-7BB7-735C-29E0-789CAB259BB3}"/>
          </ac:spMkLst>
        </pc:spChg>
        <pc:grpChg chg="add mod">
          <ac:chgData name="Florine Duval" userId="6047fd2a-ce9e-4413-8fba-6633bb15ba2b" providerId="ADAL" clId="{03730FD5-6681-4D5B-B3BC-3D3949C6DB0D}" dt="2026-03-09T10:13:49.327" v="267"/>
          <ac:grpSpMkLst>
            <pc:docMk/>
            <pc:sldMk cId="3116498750" sldId="2147472429"/>
            <ac:grpSpMk id="9" creationId="{6AE61686-F84F-D0A3-5071-4527F588A330}"/>
          </ac:grpSpMkLst>
        </pc:grpChg>
        <pc:grpChg chg="del">
          <ac:chgData name="Florine Duval" userId="6047fd2a-ce9e-4413-8fba-6633bb15ba2b" providerId="ADAL" clId="{03730FD5-6681-4D5B-B3BC-3D3949C6DB0D}" dt="2026-03-09T10:13:49.103" v="266" actId="478"/>
          <ac:grpSpMkLst>
            <pc:docMk/>
            <pc:sldMk cId="3116498750" sldId="2147472429"/>
            <ac:grpSpMk id="15" creationId="{5561EEB7-9102-5FE7-F19F-854EDC334C50}"/>
          </ac:grpSpMkLst>
        </pc:grpChg>
        <pc:grpChg chg="add mod">
          <ac:chgData name="Florine Duval" userId="6047fd2a-ce9e-4413-8fba-6633bb15ba2b" providerId="ADAL" clId="{03730FD5-6681-4D5B-B3BC-3D3949C6DB0D}" dt="2026-03-09T10:23:37.742" v="314" actId="1076"/>
          <ac:grpSpMkLst>
            <pc:docMk/>
            <pc:sldMk cId="3116498750" sldId="2147472429"/>
            <ac:grpSpMk id="41" creationId="{CAF4CFDE-F5CC-41BF-75F6-ED68D5C10FA6}"/>
          </ac:grpSpMkLst>
        </pc:grpChg>
        <pc:picChg chg="del">
          <ac:chgData name="Florine Duval" userId="6047fd2a-ce9e-4413-8fba-6633bb15ba2b" providerId="ADAL" clId="{03730FD5-6681-4D5B-B3BC-3D3949C6DB0D}" dt="2026-03-09T10:19:25.350" v="272" actId="478"/>
          <ac:picMkLst>
            <pc:docMk/>
            <pc:sldMk cId="3116498750" sldId="2147472429"/>
            <ac:picMk id="5" creationId="{8DB36036-D996-B081-ABDF-B68770ADF76B}"/>
          </ac:picMkLst>
        </pc:picChg>
        <pc:picChg chg="add mod ord">
          <ac:chgData name="Florine Duval" userId="6047fd2a-ce9e-4413-8fba-6633bb15ba2b" providerId="ADAL" clId="{03730FD5-6681-4D5B-B3BC-3D3949C6DB0D}" dt="2026-03-09T10:19:41.713" v="282" actId="166"/>
          <ac:picMkLst>
            <pc:docMk/>
            <pc:sldMk cId="3116498750" sldId="2147472429"/>
            <ac:picMk id="7" creationId="{8177F165-3684-9BA7-466A-0DFA7399937B}"/>
          </ac:picMkLst>
        </pc:picChg>
        <pc:picChg chg="mod ord">
          <ac:chgData name="Florine Duval" userId="6047fd2a-ce9e-4413-8fba-6633bb15ba2b" providerId="ADAL" clId="{03730FD5-6681-4D5B-B3BC-3D3949C6DB0D}" dt="2026-03-09T10:20:37.745" v="306" actId="164"/>
          <ac:picMkLst>
            <pc:docMk/>
            <pc:sldMk cId="3116498750" sldId="2147472429"/>
            <ac:picMk id="10" creationId="{6BE378BA-0B16-3CF1-5D78-FEDF280E0A81}"/>
          </ac:picMkLst>
        </pc:picChg>
        <pc:picChg chg="mod ord">
          <ac:chgData name="Florine Duval" userId="6047fd2a-ce9e-4413-8fba-6633bb15ba2b" providerId="ADAL" clId="{03730FD5-6681-4D5B-B3BC-3D3949C6DB0D}" dt="2026-03-09T10:20:37.745" v="306" actId="164"/>
          <ac:picMkLst>
            <pc:docMk/>
            <pc:sldMk cId="3116498750" sldId="2147472429"/>
            <ac:picMk id="19" creationId="{AA2CCBE1-0D09-6A8A-4694-2868A7FDEA64}"/>
          </ac:picMkLst>
        </pc:picChg>
        <pc:picChg chg="del mod">
          <ac:chgData name="Florine Duval" userId="6047fd2a-ce9e-4413-8fba-6633bb15ba2b" providerId="ADAL" clId="{03730FD5-6681-4D5B-B3BC-3D3949C6DB0D}" dt="2026-03-09T10:19:25.350" v="272" actId="478"/>
          <ac:picMkLst>
            <pc:docMk/>
            <pc:sldMk cId="3116498750" sldId="2147472429"/>
            <ac:picMk id="20" creationId="{E88E9140-424B-9F32-5853-9535B7E4A5C1}"/>
          </ac:picMkLst>
        </pc:picChg>
        <pc:picChg chg="mod ord">
          <ac:chgData name="Florine Duval" userId="6047fd2a-ce9e-4413-8fba-6633bb15ba2b" providerId="ADAL" clId="{03730FD5-6681-4D5B-B3BC-3D3949C6DB0D}" dt="2026-03-09T10:20:37.745" v="306" actId="164"/>
          <ac:picMkLst>
            <pc:docMk/>
            <pc:sldMk cId="3116498750" sldId="2147472429"/>
            <ac:picMk id="28" creationId="{C66946FB-1442-1F19-F392-44E8825E9E31}"/>
          </ac:picMkLst>
        </pc:picChg>
        <pc:picChg chg="del">
          <ac:chgData name="Florine Duval" userId="6047fd2a-ce9e-4413-8fba-6633bb15ba2b" providerId="ADAL" clId="{03730FD5-6681-4D5B-B3BC-3D3949C6DB0D}" dt="2026-03-09T10:19:25.350" v="272" actId="478"/>
          <ac:picMkLst>
            <pc:docMk/>
            <pc:sldMk cId="3116498750" sldId="2147472429"/>
            <ac:picMk id="29" creationId="{1FB18C1C-5F4B-EA9E-CC70-D2616F5FE0C4}"/>
          </ac:picMkLst>
        </pc:picChg>
        <pc:picChg chg="mod ord">
          <ac:chgData name="Florine Duval" userId="6047fd2a-ce9e-4413-8fba-6633bb15ba2b" providerId="ADAL" clId="{03730FD5-6681-4D5B-B3BC-3D3949C6DB0D}" dt="2026-03-09T10:20:37.745" v="306" actId="164"/>
          <ac:picMkLst>
            <pc:docMk/>
            <pc:sldMk cId="3116498750" sldId="2147472429"/>
            <ac:picMk id="31" creationId="{913D3B00-32BD-80C0-F221-FA5B3B84346F}"/>
          </ac:picMkLst>
        </pc:picChg>
        <pc:picChg chg="del">
          <ac:chgData name="Florine Duval" userId="6047fd2a-ce9e-4413-8fba-6633bb15ba2b" providerId="ADAL" clId="{03730FD5-6681-4D5B-B3BC-3D3949C6DB0D}" dt="2026-03-09T10:19:25.350" v="272" actId="478"/>
          <ac:picMkLst>
            <pc:docMk/>
            <pc:sldMk cId="3116498750" sldId="2147472429"/>
            <ac:picMk id="32" creationId="{5BEDD71F-7386-26D2-B74F-8B8F4C0720D4}"/>
          </ac:picMkLst>
        </pc:picChg>
        <pc:picChg chg="add mod ord modCrop">
          <ac:chgData name="Florine Duval" userId="6047fd2a-ce9e-4413-8fba-6633bb15ba2b" providerId="ADAL" clId="{03730FD5-6681-4D5B-B3BC-3D3949C6DB0D}" dt="2026-03-09T10:25:16.887" v="333" actId="1076"/>
          <ac:picMkLst>
            <pc:docMk/>
            <pc:sldMk cId="3116498750" sldId="2147472429"/>
            <ac:picMk id="40" creationId="{62B99AC5-2001-F778-96ED-26C3434C8038}"/>
          </ac:picMkLst>
        </pc:picChg>
        <pc:picChg chg="add mod ord">
          <ac:chgData name="Florine Duval" userId="6047fd2a-ce9e-4413-8fba-6633bb15ba2b" providerId="ADAL" clId="{03730FD5-6681-4D5B-B3BC-3D3949C6DB0D}" dt="2026-03-09T10:25:12.570" v="330" actId="1076"/>
          <ac:picMkLst>
            <pc:docMk/>
            <pc:sldMk cId="3116498750" sldId="2147472429"/>
            <ac:picMk id="43" creationId="{2FB73C39-3F69-CB78-73D6-F627EA6E86C1}"/>
          </ac:picMkLst>
        </pc:picChg>
        <pc:picChg chg="add del">
          <ac:chgData name="Florine Duval" userId="6047fd2a-ce9e-4413-8fba-6633bb15ba2b" providerId="ADAL" clId="{03730FD5-6681-4D5B-B3BC-3D3949C6DB0D}" dt="2026-03-09T10:10:47.303" v="242" actId="478"/>
          <ac:picMkLst>
            <pc:docMk/>
            <pc:sldMk cId="3116498750" sldId="2147472429"/>
            <ac:picMk id="6146" creationId="{9FBED98D-35AA-CC65-463A-0FF08DC24F5A}"/>
          </ac:picMkLst>
        </pc:picChg>
        <pc:cxnChg chg="add mod">
          <ac:chgData name="Florine Duval" userId="6047fd2a-ce9e-4413-8fba-6633bb15ba2b" providerId="ADAL" clId="{03730FD5-6681-4D5B-B3BC-3D3949C6DB0D}" dt="2026-03-09T10:13:49.327" v="267"/>
          <ac:cxnSpMkLst>
            <pc:docMk/>
            <pc:sldMk cId="3116498750" sldId="2147472429"/>
            <ac:cxnSpMk id="38" creationId="{702F5D2A-51ED-09FB-4EF4-D2215BD9202A}"/>
          </ac:cxnSpMkLst>
        </pc:cxnChg>
      </pc:sldChg>
      <pc:sldChg chg="addSp delSp modSp add mod">
        <pc:chgData name="Florine Duval" userId="6047fd2a-ce9e-4413-8fba-6633bb15ba2b" providerId="ADAL" clId="{03730FD5-6681-4D5B-B3BC-3D3949C6DB0D}" dt="2026-03-09T11:04:16.116" v="969" actId="12789"/>
        <pc:sldMkLst>
          <pc:docMk/>
          <pc:sldMk cId="380818981" sldId="2147472430"/>
        </pc:sldMkLst>
        <pc:spChg chg="mod">
          <ac:chgData name="Florine Duval" userId="6047fd2a-ce9e-4413-8fba-6633bb15ba2b" providerId="ADAL" clId="{03730FD5-6681-4D5B-B3BC-3D3949C6DB0D}" dt="2026-03-09T11:04:16.116" v="969" actId="12789"/>
          <ac:spMkLst>
            <pc:docMk/>
            <pc:sldMk cId="380818981" sldId="2147472430"/>
            <ac:spMk id="9" creationId="{2CA1BEF0-92D4-3729-0D35-C8D7D34337E0}"/>
          </ac:spMkLst>
        </pc:spChg>
        <pc:spChg chg="mod">
          <ac:chgData name="Florine Duval" userId="6047fd2a-ce9e-4413-8fba-6633bb15ba2b" providerId="ADAL" clId="{03730FD5-6681-4D5B-B3BC-3D3949C6DB0D}" dt="2026-03-09T10:25:50.007" v="340"/>
          <ac:spMkLst>
            <pc:docMk/>
            <pc:sldMk cId="380818981" sldId="2147472430"/>
            <ac:spMk id="19" creationId="{99B7E346-1B80-4BD6-3950-0BA287C88225}"/>
          </ac:spMkLst>
        </pc:spChg>
        <pc:spChg chg="mod">
          <ac:chgData name="Florine Duval" userId="6047fd2a-ce9e-4413-8fba-6633bb15ba2b" providerId="ADAL" clId="{03730FD5-6681-4D5B-B3BC-3D3949C6DB0D}" dt="2026-03-09T10:25:50.007" v="340"/>
          <ac:spMkLst>
            <pc:docMk/>
            <pc:sldMk cId="380818981" sldId="2147472430"/>
            <ac:spMk id="20" creationId="{752722CC-ADFE-5248-081B-F35FC2684740}"/>
          </ac:spMkLst>
        </pc:spChg>
        <pc:spChg chg="mod">
          <ac:chgData name="Florine Duval" userId="6047fd2a-ce9e-4413-8fba-6633bb15ba2b" providerId="ADAL" clId="{03730FD5-6681-4D5B-B3BC-3D3949C6DB0D}" dt="2026-03-09T10:25:50.007" v="340"/>
          <ac:spMkLst>
            <pc:docMk/>
            <pc:sldMk cId="380818981" sldId="2147472430"/>
            <ac:spMk id="21" creationId="{98C17AE1-8EEA-97BF-255A-492B997A90FD}"/>
          </ac:spMkLst>
        </pc:spChg>
        <pc:spChg chg="mod">
          <ac:chgData name="Florine Duval" userId="6047fd2a-ce9e-4413-8fba-6633bb15ba2b" providerId="ADAL" clId="{03730FD5-6681-4D5B-B3BC-3D3949C6DB0D}" dt="2026-03-09T10:25:50.007" v="340"/>
          <ac:spMkLst>
            <pc:docMk/>
            <pc:sldMk cId="380818981" sldId="2147472430"/>
            <ac:spMk id="22" creationId="{9106CBA5-9210-7AA6-9CBF-3A45D5831821}"/>
          </ac:spMkLst>
        </pc:spChg>
        <pc:spChg chg="mod">
          <ac:chgData name="Florine Duval" userId="6047fd2a-ce9e-4413-8fba-6633bb15ba2b" providerId="ADAL" clId="{03730FD5-6681-4D5B-B3BC-3D3949C6DB0D}" dt="2026-03-09T10:25:50.007" v="340"/>
          <ac:spMkLst>
            <pc:docMk/>
            <pc:sldMk cId="380818981" sldId="2147472430"/>
            <ac:spMk id="23" creationId="{E80E1799-6FD5-748A-E460-A8EA74C214BF}"/>
          </ac:spMkLst>
        </pc:spChg>
        <pc:spChg chg="mod">
          <ac:chgData name="Florine Duval" userId="6047fd2a-ce9e-4413-8fba-6633bb15ba2b" providerId="ADAL" clId="{03730FD5-6681-4D5B-B3BC-3D3949C6DB0D}" dt="2026-03-09T10:25:50.007" v="340"/>
          <ac:spMkLst>
            <pc:docMk/>
            <pc:sldMk cId="380818981" sldId="2147472430"/>
            <ac:spMk id="24" creationId="{9F4447C6-DEDF-8148-C24D-BFE8B46B3F21}"/>
          </ac:spMkLst>
        </pc:spChg>
        <pc:spChg chg="mod">
          <ac:chgData name="Florine Duval" userId="6047fd2a-ce9e-4413-8fba-6633bb15ba2b" providerId="ADAL" clId="{03730FD5-6681-4D5B-B3BC-3D3949C6DB0D}" dt="2026-03-09T10:25:50.007" v="340"/>
          <ac:spMkLst>
            <pc:docMk/>
            <pc:sldMk cId="380818981" sldId="2147472430"/>
            <ac:spMk id="26" creationId="{8F7B5242-8AEC-DB13-F9F3-8FC83285D556}"/>
          </ac:spMkLst>
        </pc:spChg>
        <pc:spChg chg="mod">
          <ac:chgData name="Florine Duval" userId="6047fd2a-ce9e-4413-8fba-6633bb15ba2b" providerId="ADAL" clId="{03730FD5-6681-4D5B-B3BC-3D3949C6DB0D}" dt="2026-03-09T10:25:50.007" v="340"/>
          <ac:spMkLst>
            <pc:docMk/>
            <pc:sldMk cId="380818981" sldId="2147472430"/>
            <ac:spMk id="32" creationId="{0190E68F-ABCF-2EBD-0789-CB195A7BAC6A}"/>
          </ac:spMkLst>
        </pc:spChg>
        <pc:spChg chg="add mod">
          <ac:chgData name="Florine Duval" userId="6047fd2a-ce9e-4413-8fba-6633bb15ba2b" providerId="ADAL" clId="{03730FD5-6681-4D5B-B3BC-3D3949C6DB0D}" dt="2026-03-09T10:58:24.841" v="898" actId="1076"/>
          <ac:spMkLst>
            <pc:docMk/>
            <pc:sldMk cId="380818981" sldId="2147472430"/>
            <ac:spMk id="34" creationId="{52ACD631-A3E4-B512-048F-445292207E4B}"/>
          </ac:spMkLst>
        </pc:spChg>
        <pc:grpChg chg="del">
          <ac:chgData name="Florine Duval" userId="6047fd2a-ce9e-4413-8fba-6633bb15ba2b" providerId="ADAL" clId="{03730FD5-6681-4D5B-B3BC-3D3949C6DB0D}" dt="2026-03-09T10:25:30.569" v="334" actId="478"/>
          <ac:grpSpMkLst>
            <pc:docMk/>
            <pc:sldMk cId="380818981" sldId="2147472430"/>
            <ac:grpSpMk id="2" creationId="{07096861-4D83-59A2-41C5-4C3D56FA983D}"/>
          </ac:grpSpMkLst>
        </pc:grpChg>
        <pc:grpChg chg="add mod">
          <ac:chgData name="Florine Duval" userId="6047fd2a-ce9e-4413-8fba-6633bb15ba2b" providerId="ADAL" clId="{03730FD5-6681-4D5B-B3BC-3D3949C6DB0D}" dt="2026-03-09T10:25:55.262" v="342" actId="12788"/>
          <ac:grpSpMkLst>
            <pc:docMk/>
            <pc:sldMk cId="380818981" sldId="2147472430"/>
            <ac:grpSpMk id="3" creationId="{0F8FE0D6-AFE3-5CF7-57D0-D83D48CBFBA6}"/>
          </ac:grpSpMkLst>
        </pc:grpChg>
        <pc:grpChg chg="add mod">
          <ac:chgData name="Florine Duval" userId="6047fd2a-ce9e-4413-8fba-6633bb15ba2b" providerId="ADAL" clId="{03730FD5-6681-4D5B-B3BC-3D3949C6DB0D}" dt="2026-03-09T10:25:50.007" v="340"/>
          <ac:grpSpMkLst>
            <pc:docMk/>
            <pc:sldMk cId="380818981" sldId="2147472430"/>
            <ac:grpSpMk id="5" creationId="{016E6709-E811-F592-E34E-A7B6BDC167FD}"/>
          </ac:grpSpMkLst>
        </pc:grpChg>
        <pc:grpChg chg="mod">
          <ac:chgData name="Florine Duval" userId="6047fd2a-ce9e-4413-8fba-6633bb15ba2b" providerId="ADAL" clId="{03730FD5-6681-4D5B-B3BC-3D3949C6DB0D}" dt="2026-03-09T10:25:35.790" v="336" actId="164"/>
          <ac:grpSpMkLst>
            <pc:docMk/>
            <pc:sldMk cId="380818981" sldId="2147472430"/>
            <ac:grpSpMk id="31" creationId="{C12E2513-0F5A-3BBC-5F82-68EC09411460}"/>
          </ac:grpSpMkLst>
        </pc:grpChg>
        <pc:picChg chg="mod">
          <ac:chgData name="Florine Duval" userId="6047fd2a-ce9e-4413-8fba-6633bb15ba2b" providerId="ADAL" clId="{03730FD5-6681-4D5B-B3BC-3D3949C6DB0D}" dt="2026-03-09T10:58:15.331" v="896" actId="1076"/>
          <ac:picMkLst>
            <pc:docMk/>
            <pc:sldMk cId="380818981" sldId="2147472430"/>
            <ac:picMk id="25" creationId="{3A701B26-4BD7-F586-7F7B-DA930226A283}"/>
          </ac:picMkLst>
        </pc:picChg>
        <pc:picChg chg="mod">
          <ac:chgData name="Florine Duval" userId="6047fd2a-ce9e-4413-8fba-6633bb15ba2b" providerId="ADAL" clId="{03730FD5-6681-4D5B-B3BC-3D3949C6DB0D}" dt="2026-03-09T10:58:11.757" v="894" actId="1076"/>
          <ac:picMkLst>
            <pc:docMk/>
            <pc:sldMk cId="380818981" sldId="2147472430"/>
            <ac:picMk id="27" creationId="{046F68E9-25A8-D4F1-E40B-7B9860E9A140}"/>
          </ac:picMkLst>
        </pc:picChg>
        <pc:picChg chg="mod">
          <ac:chgData name="Florine Duval" userId="6047fd2a-ce9e-4413-8fba-6633bb15ba2b" providerId="ADAL" clId="{03730FD5-6681-4D5B-B3BC-3D3949C6DB0D}" dt="2026-03-09T10:58:11.757" v="894" actId="1076"/>
          <ac:picMkLst>
            <pc:docMk/>
            <pc:sldMk cId="380818981" sldId="2147472430"/>
            <ac:picMk id="28" creationId="{718915E4-B38D-FA12-C9E8-AFD45F4A213B}"/>
          </ac:picMkLst>
        </pc:picChg>
        <pc:picChg chg="mod">
          <ac:chgData name="Florine Duval" userId="6047fd2a-ce9e-4413-8fba-6633bb15ba2b" providerId="ADAL" clId="{03730FD5-6681-4D5B-B3BC-3D3949C6DB0D}" dt="2026-03-09T10:58:11.757" v="894" actId="1076"/>
          <ac:picMkLst>
            <pc:docMk/>
            <pc:sldMk cId="380818981" sldId="2147472430"/>
            <ac:picMk id="29" creationId="{36A04AF0-D06B-306C-A95C-6589B806B166}"/>
          </ac:picMkLst>
        </pc:picChg>
        <pc:picChg chg="mod">
          <ac:chgData name="Florine Duval" userId="6047fd2a-ce9e-4413-8fba-6633bb15ba2b" providerId="ADAL" clId="{03730FD5-6681-4D5B-B3BC-3D3949C6DB0D}" dt="2026-03-09T10:58:11.757" v="894" actId="1076"/>
          <ac:picMkLst>
            <pc:docMk/>
            <pc:sldMk cId="380818981" sldId="2147472430"/>
            <ac:picMk id="30" creationId="{A58B571F-D95A-DFDE-1389-F81F34B5A76E}"/>
          </ac:picMkLst>
        </pc:picChg>
        <pc:cxnChg chg="add mod">
          <ac:chgData name="Florine Duval" userId="6047fd2a-ce9e-4413-8fba-6633bb15ba2b" providerId="ADAL" clId="{03730FD5-6681-4D5B-B3BC-3D3949C6DB0D}" dt="2026-03-09T10:25:50.007" v="340"/>
          <ac:cxnSpMkLst>
            <pc:docMk/>
            <pc:sldMk cId="380818981" sldId="2147472430"/>
            <ac:cxnSpMk id="33" creationId="{92AB0D71-E0E1-39BC-19E6-7D4C2761F1E0}"/>
          </ac:cxnSpMkLst>
        </pc:cxnChg>
      </pc:sldChg>
      <pc:sldChg chg="addSp delSp modSp add mod">
        <pc:chgData name="Florine Duval" userId="6047fd2a-ce9e-4413-8fba-6633bb15ba2b" providerId="ADAL" clId="{03730FD5-6681-4D5B-B3BC-3D3949C6DB0D}" dt="2026-03-09T10:58:40.348" v="899" actId="1076"/>
        <pc:sldMkLst>
          <pc:docMk/>
          <pc:sldMk cId="728464195" sldId="2147472431"/>
        </pc:sldMkLst>
        <pc:spChg chg="mod">
          <ac:chgData name="Florine Duval" userId="6047fd2a-ce9e-4413-8fba-6633bb15ba2b" providerId="ADAL" clId="{03730FD5-6681-4D5B-B3BC-3D3949C6DB0D}" dt="2026-03-09T10:26:00.096" v="344"/>
          <ac:spMkLst>
            <pc:docMk/>
            <pc:sldMk cId="728464195" sldId="2147472431"/>
            <ac:spMk id="4" creationId="{CA1A223E-9B7C-FF46-AAAA-DDF0D5E89EC3}"/>
          </ac:spMkLst>
        </pc:spChg>
        <pc:spChg chg="mod">
          <ac:chgData name="Florine Duval" userId="6047fd2a-ce9e-4413-8fba-6633bb15ba2b" providerId="ADAL" clId="{03730FD5-6681-4D5B-B3BC-3D3949C6DB0D}" dt="2026-03-09T10:26:00.096" v="344"/>
          <ac:spMkLst>
            <pc:docMk/>
            <pc:sldMk cId="728464195" sldId="2147472431"/>
            <ac:spMk id="6" creationId="{3D9E084E-27CC-65D7-6FDB-07ED6C4CC936}"/>
          </ac:spMkLst>
        </pc:spChg>
        <pc:spChg chg="mod">
          <ac:chgData name="Florine Duval" userId="6047fd2a-ce9e-4413-8fba-6633bb15ba2b" providerId="ADAL" clId="{03730FD5-6681-4D5B-B3BC-3D3949C6DB0D}" dt="2026-03-09T10:26:00.096" v="344"/>
          <ac:spMkLst>
            <pc:docMk/>
            <pc:sldMk cId="728464195" sldId="2147472431"/>
            <ac:spMk id="7" creationId="{B3E0F176-AC26-4C97-026D-613649239358}"/>
          </ac:spMkLst>
        </pc:spChg>
        <pc:spChg chg="mod">
          <ac:chgData name="Florine Duval" userId="6047fd2a-ce9e-4413-8fba-6633bb15ba2b" providerId="ADAL" clId="{03730FD5-6681-4D5B-B3BC-3D3949C6DB0D}" dt="2026-03-09T10:26:00.096" v="344"/>
          <ac:spMkLst>
            <pc:docMk/>
            <pc:sldMk cId="728464195" sldId="2147472431"/>
            <ac:spMk id="9" creationId="{EEAD7038-8372-600F-79C0-B79FC6F71D73}"/>
          </ac:spMkLst>
        </pc:spChg>
        <pc:spChg chg="mod">
          <ac:chgData name="Florine Duval" userId="6047fd2a-ce9e-4413-8fba-6633bb15ba2b" providerId="ADAL" clId="{03730FD5-6681-4D5B-B3BC-3D3949C6DB0D}" dt="2026-03-09T10:26:00.096" v="344"/>
          <ac:spMkLst>
            <pc:docMk/>
            <pc:sldMk cId="728464195" sldId="2147472431"/>
            <ac:spMk id="13" creationId="{84842C07-F676-ED99-0AD5-9D3ED79F3FAE}"/>
          </ac:spMkLst>
        </pc:spChg>
        <pc:spChg chg="mod">
          <ac:chgData name="Florine Duval" userId="6047fd2a-ce9e-4413-8fba-6633bb15ba2b" providerId="ADAL" clId="{03730FD5-6681-4D5B-B3BC-3D3949C6DB0D}" dt="2026-03-09T10:26:00.096" v="344"/>
          <ac:spMkLst>
            <pc:docMk/>
            <pc:sldMk cId="728464195" sldId="2147472431"/>
            <ac:spMk id="18" creationId="{56CEE8AC-D946-9625-235C-07CA735BD187}"/>
          </ac:spMkLst>
        </pc:spChg>
        <pc:spChg chg="mod">
          <ac:chgData name="Florine Duval" userId="6047fd2a-ce9e-4413-8fba-6633bb15ba2b" providerId="ADAL" clId="{03730FD5-6681-4D5B-B3BC-3D3949C6DB0D}" dt="2026-03-09T10:26:00.096" v="344"/>
          <ac:spMkLst>
            <pc:docMk/>
            <pc:sldMk cId="728464195" sldId="2147472431"/>
            <ac:spMk id="21" creationId="{827827E6-0FD1-9D42-93B5-041491F85F83}"/>
          </ac:spMkLst>
        </pc:spChg>
        <pc:spChg chg="mod">
          <ac:chgData name="Florine Duval" userId="6047fd2a-ce9e-4413-8fba-6633bb15ba2b" providerId="ADAL" clId="{03730FD5-6681-4D5B-B3BC-3D3949C6DB0D}" dt="2026-03-09T10:26:00.096" v="344"/>
          <ac:spMkLst>
            <pc:docMk/>
            <pc:sldMk cId="728464195" sldId="2147472431"/>
            <ac:spMk id="24" creationId="{459A23A8-F4C0-29A4-F0AC-CA9CF40D7FF0}"/>
          </ac:spMkLst>
        </pc:spChg>
        <pc:grpChg chg="add mod">
          <ac:chgData name="Florine Duval" userId="6047fd2a-ce9e-4413-8fba-6633bb15ba2b" providerId="ADAL" clId="{03730FD5-6681-4D5B-B3BC-3D3949C6DB0D}" dt="2026-03-09T10:26:00.096" v="344"/>
          <ac:grpSpMkLst>
            <pc:docMk/>
            <pc:sldMk cId="728464195" sldId="2147472431"/>
            <ac:grpSpMk id="2" creationId="{E71C048E-68D2-06F9-058B-59A51AEADEFD}"/>
          </ac:grpSpMkLst>
        </pc:grpChg>
        <pc:grpChg chg="del">
          <ac:chgData name="Florine Duval" userId="6047fd2a-ce9e-4413-8fba-6633bb15ba2b" providerId="ADAL" clId="{03730FD5-6681-4D5B-B3BC-3D3949C6DB0D}" dt="2026-03-09T10:25:59.840" v="343" actId="478"/>
          <ac:grpSpMkLst>
            <pc:docMk/>
            <pc:sldMk cId="728464195" sldId="2147472431"/>
            <ac:grpSpMk id="15" creationId="{BABC69B2-7B40-1501-59B8-606EB5C152C8}"/>
          </ac:grpSpMkLst>
        </pc:grpChg>
        <pc:picChg chg="mod">
          <ac:chgData name="Florine Duval" userId="6047fd2a-ce9e-4413-8fba-6633bb15ba2b" providerId="ADAL" clId="{03730FD5-6681-4D5B-B3BC-3D3949C6DB0D}" dt="2026-03-09T10:58:40.348" v="899" actId="1076"/>
          <ac:picMkLst>
            <pc:docMk/>
            <pc:sldMk cId="728464195" sldId="2147472431"/>
            <ac:picMk id="23" creationId="{277A2273-8102-74F3-7268-6E05A139129F}"/>
          </ac:picMkLst>
        </pc:picChg>
        <pc:cxnChg chg="add mod">
          <ac:chgData name="Florine Duval" userId="6047fd2a-ce9e-4413-8fba-6633bb15ba2b" providerId="ADAL" clId="{03730FD5-6681-4D5B-B3BC-3D3949C6DB0D}" dt="2026-03-09T10:26:00.096" v="344"/>
          <ac:cxnSpMkLst>
            <pc:docMk/>
            <pc:sldMk cId="728464195" sldId="2147472431"/>
            <ac:cxnSpMk id="25" creationId="{E5D30A3A-29CD-FAC4-5FE1-D161A2A051E8}"/>
          </ac:cxnSpMkLst>
        </pc:cxnChg>
      </pc:sldChg>
      <pc:sldChg chg="addSp delSp modSp add mod">
        <pc:chgData name="Florine Duval" userId="6047fd2a-ce9e-4413-8fba-6633bb15ba2b" providerId="ADAL" clId="{03730FD5-6681-4D5B-B3BC-3D3949C6DB0D}" dt="2026-03-09T10:26:34.880" v="353" actId="164"/>
        <pc:sldMkLst>
          <pc:docMk/>
          <pc:sldMk cId="1261384856" sldId="2147472432"/>
        </pc:sldMkLst>
        <pc:spChg chg="del">
          <ac:chgData name="Florine Duval" userId="6047fd2a-ce9e-4413-8fba-6633bb15ba2b" providerId="ADAL" clId="{03730FD5-6681-4D5B-B3BC-3D3949C6DB0D}" dt="2026-03-09T10:26:21.548" v="351" actId="478"/>
          <ac:spMkLst>
            <pc:docMk/>
            <pc:sldMk cId="1261384856" sldId="2147472432"/>
            <ac:spMk id="13" creationId="{765707A1-49D1-AEDE-9356-66B392E58778}"/>
          </ac:spMkLst>
        </pc:spChg>
        <pc:spChg chg="mod">
          <ac:chgData name="Florine Duval" userId="6047fd2a-ce9e-4413-8fba-6633bb15ba2b" providerId="ADAL" clId="{03730FD5-6681-4D5B-B3BC-3D3949C6DB0D}" dt="2026-03-09T10:26:05.301" v="345"/>
          <ac:spMkLst>
            <pc:docMk/>
            <pc:sldMk cId="1261384856" sldId="2147472432"/>
            <ac:spMk id="15" creationId="{B9803020-D64D-1815-D471-70CBF56B7062}"/>
          </ac:spMkLst>
        </pc:spChg>
        <pc:spChg chg="mod">
          <ac:chgData name="Florine Duval" userId="6047fd2a-ce9e-4413-8fba-6633bb15ba2b" providerId="ADAL" clId="{03730FD5-6681-4D5B-B3BC-3D3949C6DB0D}" dt="2026-03-09T10:26:05.301" v="345"/>
          <ac:spMkLst>
            <pc:docMk/>
            <pc:sldMk cId="1261384856" sldId="2147472432"/>
            <ac:spMk id="16" creationId="{42962A98-A6BE-41E0-4CB9-99B6F78DDFDD}"/>
          </ac:spMkLst>
        </pc:spChg>
        <pc:spChg chg="mod">
          <ac:chgData name="Florine Duval" userId="6047fd2a-ce9e-4413-8fba-6633bb15ba2b" providerId="ADAL" clId="{03730FD5-6681-4D5B-B3BC-3D3949C6DB0D}" dt="2026-03-09T10:26:05.301" v="345"/>
          <ac:spMkLst>
            <pc:docMk/>
            <pc:sldMk cId="1261384856" sldId="2147472432"/>
            <ac:spMk id="17" creationId="{F8B5E92A-37C5-EF96-36B0-23F4A9B9914B}"/>
          </ac:spMkLst>
        </pc:spChg>
        <pc:spChg chg="mod">
          <ac:chgData name="Florine Duval" userId="6047fd2a-ce9e-4413-8fba-6633bb15ba2b" providerId="ADAL" clId="{03730FD5-6681-4D5B-B3BC-3D3949C6DB0D}" dt="2026-03-09T10:26:05.301" v="345"/>
          <ac:spMkLst>
            <pc:docMk/>
            <pc:sldMk cId="1261384856" sldId="2147472432"/>
            <ac:spMk id="18" creationId="{E9FF0B6F-0B20-63FA-75A4-41616E472DF1}"/>
          </ac:spMkLst>
        </pc:spChg>
        <pc:spChg chg="mod">
          <ac:chgData name="Florine Duval" userId="6047fd2a-ce9e-4413-8fba-6633bb15ba2b" providerId="ADAL" clId="{03730FD5-6681-4D5B-B3BC-3D3949C6DB0D}" dt="2026-03-09T10:26:05.301" v="345"/>
          <ac:spMkLst>
            <pc:docMk/>
            <pc:sldMk cId="1261384856" sldId="2147472432"/>
            <ac:spMk id="19" creationId="{1059C392-CBAF-CB8B-3D09-C01DB1B6ED4D}"/>
          </ac:spMkLst>
        </pc:spChg>
        <pc:spChg chg="mod">
          <ac:chgData name="Florine Duval" userId="6047fd2a-ce9e-4413-8fba-6633bb15ba2b" providerId="ADAL" clId="{03730FD5-6681-4D5B-B3BC-3D3949C6DB0D}" dt="2026-03-09T10:26:05.301" v="345"/>
          <ac:spMkLst>
            <pc:docMk/>
            <pc:sldMk cId="1261384856" sldId="2147472432"/>
            <ac:spMk id="20" creationId="{8EA00A08-0AAE-EA35-FF37-D7A1305255D0}"/>
          </ac:spMkLst>
        </pc:spChg>
        <pc:spChg chg="mod">
          <ac:chgData name="Florine Duval" userId="6047fd2a-ce9e-4413-8fba-6633bb15ba2b" providerId="ADAL" clId="{03730FD5-6681-4D5B-B3BC-3D3949C6DB0D}" dt="2026-03-09T10:26:12.859" v="347" actId="1076"/>
          <ac:spMkLst>
            <pc:docMk/>
            <pc:sldMk cId="1261384856" sldId="2147472432"/>
            <ac:spMk id="21" creationId="{C4428B61-7AC8-907E-44AD-38E3F8B01560}"/>
          </ac:spMkLst>
        </pc:spChg>
        <pc:spChg chg="mod">
          <ac:chgData name="Florine Duval" userId="6047fd2a-ce9e-4413-8fba-6633bb15ba2b" providerId="ADAL" clId="{03730FD5-6681-4D5B-B3BC-3D3949C6DB0D}" dt="2026-03-09T10:26:05.301" v="345"/>
          <ac:spMkLst>
            <pc:docMk/>
            <pc:sldMk cId="1261384856" sldId="2147472432"/>
            <ac:spMk id="24" creationId="{91C47EB4-0FDB-5E34-0801-B0C915CC93C2}"/>
          </ac:spMkLst>
        </pc:spChg>
        <pc:spChg chg="mod">
          <ac:chgData name="Florine Duval" userId="6047fd2a-ce9e-4413-8fba-6633bb15ba2b" providerId="ADAL" clId="{03730FD5-6681-4D5B-B3BC-3D3949C6DB0D}" dt="2026-03-09T10:26:05.301" v="345"/>
          <ac:spMkLst>
            <pc:docMk/>
            <pc:sldMk cId="1261384856" sldId="2147472432"/>
            <ac:spMk id="26" creationId="{E05A7B8C-F523-C799-D497-EEEF9E2CEA06}"/>
          </ac:spMkLst>
        </pc:spChg>
        <pc:grpChg chg="del">
          <ac:chgData name="Florine Duval" userId="6047fd2a-ce9e-4413-8fba-6633bb15ba2b" providerId="ADAL" clId="{03730FD5-6681-4D5B-B3BC-3D3949C6DB0D}" dt="2026-03-09T10:26:13.643" v="348" actId="478"/>
          <ac:grpSpMkLst>
            <pc:docMk/>
            <pc:sldMk cId="1261384856" sldId="2147472432"/>
            <ac:grpSpMk id="2" creationId="{FE137194-32B4-2293-0B82-D3841C6BE6B5}"/>
          </ac:grpSpMkLst>
        </pc:grpChg>
        <pc:grpChg chg="add mod">
          <ac:chgData name="Florine Duval" userId="6047fd2a-ce9e-4413-8fba-6633bb15ba2b" providerId="ADAL" clId="{03730FD5-6681-4D5B-B3BC-3D3949C6DB0D}" dt="2026-03-09T10:26:05.301" v="345"/>
          <ac:grpSpMkLst>
            <pc:docMk/>
            <pc:sldMk cId="1261384856" sldId="2147472432"/>
            <ac:grpSpMk id="14" creationId="{0AFC923A-B5FC-FAC1-AFDD-CCA5B6B2CB09}"/>
          </ac:grpSpMkLst>
        </pc:grpChg>
        <pc:grpChg chg="add mod">
          <ac:chgData name="Florine Duval" userId="6047fd2a-ce9e-4413-8fba-6633bb15ba2b" providerId="ADAL" clId="{03730FD5-6681-4D5B-B3BC-3D3949C6DB0D}" dt="2026-03-09T10:26:34.880" v="353" actId="164"/>
          <ac:grpSpMkLst>
            <pc:docMk/>
            <pc:sldMk cId="1261384856" sldId="2147472432"/>
            <ac:grpSpMk id="35" creationId="{E56AB1EA-A452-26AC-EDD4-92274495D28B}"/>
          </ac:grpSpMkLst>
        </pc:grpChg>
        <pc:picChg chg="mod">
          <ac:chgData name="Florine Duval" userId="6047fd2a-ce9e-4413-8fba-6633bb15ba2b" providerId="ADAL" clId="{03730FD5-6681-4D5B-B3BC-3D3949C6DB0D}" dt="2026-03-09T10:26:34.880" v="353" actId="164"/>
          <ac:picMkLst>
            <pc:docMk/>
            <pc:sldMk cId="1261384856" sldId="2147472432"/>
            <ac:picMk id="27" creationId="{7F63445F-F0E9-F835-A7A4-F3DDC820821E}"/>
          </ac:picMkLst>
        </pc:picChg>
        <pc:picChg chg="mod">
          <ac:chgData name="Florine Duval" userId="6047fd2a-ce9e-4413-8fba-6633bb15ba2b" providerId="ADAL" clId="{03730FD5-6681-4D5B-B3BC-3D3949C6DB0D}" dt="2026-03-09T10:26:18.440" v="350" actId="1076"/>
          <ac:picMkLst>
            <pc:docMk/>
            <pc:sldMk cId="1261384856" sldId="2147472432"/>
            <ac:picMk id="29" creationId="{94F3794B-C06C-A551-F1D9-7B74E1754104}"/>
          </ac:picMkLst>
        </pc:picChg>
        <pc:picChg chg="mod">
          <ac:chgData name="Florine Duval" userId="6047fd2a-ce9e-4413-8fba-6633bb15ba2b" providerId="ADAL" clId="{03730FD5-6681-4D5B-B3BC-3D3949C6DB0D}" dt="2026-03-09T10:26:34.880" v="353" actId="164"/>
          <ac:picMkLst>
            <pc:docMk/>
            <pc:sldMk cId="1261384856" sldId="2147472432"/>
            <ac:picMk id="30" creationId="{A14B8D6F-261D-9724-0C82-17D37BBC573B}"/>
          </ac:picMkLst>
        </pc:picChg>
        <pc:picChg chg="mod">
          <ac:chgData name="Florine Duval" userId="6047fd2a-ce9e-4413-8fba-6633bb15ba2b" providerId="ADAL" clId="{03730FD5-6681-4D5B-B3BC-3D3949C6DB0D}" dt="2026-03-09T10:26:34.880" v="353" actId="164"/>
          <ac:picMkLst>
            <pc:docMk/>
            <pc:sldMk cId="1261384856" sldId="2147472432"/>
            <ac:picMk id="31" creationId="{2C7196EC-BA6A-0626-214C-B8DB0C90F562}"/>
          </ac:picMkLst>
        </pc:picChg>
        <pc:picChg chg="mod">
          <ac:chgData name="Florine Duval" userId="6047fd2a-ce9e-4413-8fba-6633bb15ba2b" providerId="ADAL" clId="{03730FD5-6681-4D5B-B3BC-3D3949C6DB0D}" dt="2026-03-09T10:26:34.880" v="353" actId="164"/>
          <ac:picMkLst>
            <pc:docMk/>
            <pc:sldMk cId="1261384856" sldId="2147472432"/>
            <ac:picMk id="32" creationId="{0A18E961-6194-3058-9C85-9C4F7EE6D541}"/>
          </ac:picMkLst>
        </pc:picChg>
        <pc:picChg chg="mod">
          <ac:chgData name="Florine Duval" userId="6047fd2a-ce9e-4413-8fba-6633bb15ba2b" providerId="ADAL" clId="{03730FD5-6681-4D5B-B3BC-3D3949C6DB0D}" dt="2026-03-09T10:26:34.880" v="353" actId="164"/>
          <ac:picMkLst>
            <pc:docMk/>
            <pc:sldMk cId="1261384856" sldId="2147472432"/>
            <ac:picMk id="33" creationId="{A6ACA6FD-F549-0363-DD33-D7EF5C4E6566}"/>
          </ac:picMkLst>
        </pc:picChg>
        <pc:picChg chg="mod">
          <ac:chgData name="Florine Duval" userId="6047fd2a-ce9e-4413-8fba-6633bb15ba2b" providerId="ADAL" clId="{03730FD5-6681-4D5B-B3BC-3D3949C6DB0D}" dt="2026-03-09T10:26:34.880" v="353" actId="164"/>
          <ac:picMkLst>
            <pc:docMk/>
            <pc:sldMk cId="1261384856" sldId="2147472432"/>
            <ac:picMk id="34" creationId="{2C8A1F91-4368-CDF8-E78E-094497E117D1}"/>
          </ac:picMkLst>
        </pc:picChg>
        <pc:cxnChg chg="add mod">
          <ac:chgData name="Florine Duval" userId="6047fd2a-ce9e-4413-8fba-6633bb15ba2b" providerId="ADAL" clId="{03730FD5-6681-4D5B-B3BC-3D3949C6DB0D}" dt="2026-03-09T10:26:05.301" v="345"/>
          <ac:cxnSpMkLst>
            <pc:docMk/>
            <pc:sldMk cId="1261384856" sldId="2147472432"/>
            <ac:cxnSpMk id="28" creationId="{AA986D6B-DD61-72E5-4D8A-08994D1C4C6A}"/>
          </ac:cxnSpMkLst>
        </pc:cxnChg>
      </pc:sldChg>
      <pc:sldChg chg="addSp delSp modSp add mod">
        <pc:chgData name="Florine Duval" userId="6047fd2a-ce9e-4413-8fba-6633bb15ba2b" providerId="ADAL" clId="{03730FD5-6681-4D5B-B3BC-3D3949C6DB0D}" dt="2026-03-10T09:54:26.529" v="1370" actId="20577"/>
        <pc:sldMkLst>
          <pc:docMk/>
          <pc:sldMk cId="3773997757" sldId="2147472433"/>
        </pc:sldMkLst>
        <pc:spChg chg="add del ord">
          <ac:chgData name="Florine Duval" userId="6047fd2a-ce9e-4413-8fba-6633bb15ba2b" providerId="ADAL" clId="{03730FD5-6681-4D5B-B3BC-3D3949C6DB0D}" dt="2026-03-09T11:04:25.470" v="970" actId="478"/>
          <ac:spMkLst>
            <pc:docMk/>
            <pc:sldMk cId="3773997757" sldId="2147472433"/>
            <ac:spMk id="2" creationId="{9F2E3803-8A85-C4D7-6CA3-652E76946C9C}"/>
          </ac:spMkLst>
        </pc:spChg>
        <pc:spChg chg="mod">
          <ac:chgData name="Florine Duval" userId="6047fd2a-ce9e-4413-8fba-6633bb15ba2b" providerId="ADAL" clId="{03730FD5-6681-4D5B-B3BC-3D3949C6DB0D}" dt="2026-03-10T09:54:26.529" v="1370" actId="20577"/>
          <ac:spMkLst>
            <pc:docMk/>
            <pc:sldMk cId="3773997757" sldId="2147472433"/>
            <ac:spMk id="3" creationId="{802E5DF8-222B-1559-7090-030A4C5FAF3C}"/>
          </ac:spMkLst>
        </pc:spChg>
        <pc:spChg chg="add del mod ord">
          <ac:chgData name="Florine Duval" userId="6047fd2a-ce9e-4413-8fba-6633bb15ba2b" providerId="ADAL" clId="{03730FD5-6681-4D5B-B3BC-3D3949C6DB0D}" dt="2026-03-09T11:04:25.470" v="970" actId="478"/>
          <ac:spMkLst>
            <pc:docMk/>
            <pc:sldMk cId="3773997757" sldId="2147472433"/>
            <ac:spMk id="5" creationId="{D5CDF3C6-4EA9-3937-F03B-0CF6ED879BD5}"/>
          </ac:spMkLst>
        </pc:spChg>
        <pc:spChg chg="mod topLvl">
          <ac:chgData name="Florine Duval" userId="6047fd2a-ce9e-4413-8fba-6633bb15ba2b" providerId="ADAL" clId="{03730FD5-6681-4D5B-B3BC-3D3949C6DB0D}" dt="2026-03-09T10:59:52.729" v="919" actId="2711"/>
          <ac:spMkLst>
            <pc:docMk/>
            <pc:sldMk cId="3773997757" sldId="2147472433"/>
            <ac:spMk id="7" creationId="{A22ECC3F-5BD6-A655-6404-ABEB835E68BE}"/>
          </ac:spMkLst>
        </pc:spChg>
        <pc:spChg chg="mod topLvl">
          <ac:chgData name="Florine Duval" userId="6047fd2a-ce9e-4413-8fba-6633bb15ba2b" providerId="ADAL" clId="{03730FD5-6681-4D5B-B3BC-3D3949C6DB0D}" dt="2026-03-09T10:59:52.729" v="919" actId="2711"/>
          <ac:spMkLst>
            <pc:docMk/>
            <pc:sldMk cId="3773997757" sldId="2147472433"/>
            <ac:spMk id="8" creationId="{CA32F719-80B1-F222-B621-B8D5F8951459}"/>
          </ac:spMkLst>
        </pc:spChg>
        <pc:spChg chg="mod topLvl">
          <ac:chgData name="Florine Duval" userId="6047fd2a-ce9e-4413-8fba-6633bb15ba2b" providerId="ADAL" clId="{03730FD5-6681-4D5B-B3BC-3D3949C6DB0D}" dt="2026-03-09T10:59:52.729" v="919" actId="2711"/>
          <ac:spMkLst>
            <pc:docMk/>
            <pc:sldMk cId="3773997757" sldId="2147472433"/>
            <ac:spMk id="10" creationId="{83042591-3EFE-952F-FB7B-3B01E5BDB98E}"/>
          </ac:spMkLst>
        </pc:spChg>
        <pc:spChg chg="del">
          <ac:chgData name="Florine Duval" userId="6047fd2a-ce9e-4413-8fba-6633bb15ba2b" providerId="ADAL" clId="{03730FD5-6681-4D5B-B3BC-3D3949C6DB0D}" dt="2026-03-09T11:00:17.674" v="925" actId="478"/>
          <ac:spMkLst>
            <pc:docMk/>
            <pc:sldMk cId="3773997757" sldId="2147472433"/>
            <ac:spMk id="11" creationId="{A4442219-A8EB-C53E-0B9D-5470906AB325}"/>
          </ac:spMkLst>
        </pc:spChg>
        <pc:spChg chg="mod">
          <ac:chgData name="Florine Duval" userId="6047fd2a-ce9e-4413-8fba-6633bb15ba2b" providerId="ADAL" clId="{03730FD5-6681-4D5B-B3BC-3D3949C6DB0D}" dt="2026-03-09T10:59:32.185" v="914" actId="14100"/>
          <ac:spMkLst>
            <pc:docMk/>
            <pc:sldMk cId="3773997757" sldId="2147472433"/>
            <ac:spMk id="14" creationId="{11423214-D257-3343-DF0A-C2388DAC4143}"/>
          </ac:spMkLst>
        </pc:spChg>
        <pc:spChg chg="mod">
          <ac:chgData name="Florine Duval" userId="6047fd2a-ce9e-4413-8fba-6633bb15ba2b" providerId="ADAL" clId="{03730FD5-6681-4D5B-B3BC-3D3949C6DB0D}" dt="2026-03-09T11:00:34.814" v="929"/>
          <ac:spMkLst>
            <pc:docMk/>
            <pc:sldMk cId="3773997757" sldId="2147472433"/>
            <ac:spMk id="15" creationId="{215F77FC-B104-6C27-3D4C-76063B03E614}"/>
          </ac:spMkLst>
        </pc:spChg>
        <pc:spChg chg="mod">
          <ac:chgData name="Florine Duval" userId="6047fd2a-ce9e-4413-8fba-6633bb15ba2b" providerId="ADAL" clId="{03730FD5-6681-4D5B-B3BC-3D3949C6DB0D}" dt="2026-03-09T11:00:34.814" v="929"/>
          <ac:spMkLst>
            <pc:docMk/>
            <pc:sldMk cId="3773997757" sldId="2147472433"/>
            <ac:spMk id="16" creationId="{AEFC62D7-1902-CD2C-79E0-BE1A2B846D9A}"/>
          </ac:spMkLst>
        </pc:spChg>
        <pc:spChg chg="mod">
          <ac:chgData name="Florine Duval" userId="6047fd2a-ce9e-4413-8fba-6633bb15ba2b" providerId="ADAL" clId="{03730FD5-6681-4D5B-B3BC-3D3949C6DB0D}" dt="2026-03-09T11:00:34.814" v="929"/>
          <ac:spMkLst>
            <pc:docMk/>
            <pc:sldMk cId="3773997757" sldId="2147472433"/>
            <ac:spMk id="17" creationId="{BAD565EA-4922-E188-F856-210E1AFA0026}"/>
          </ac:spMkLst>
        </pc:spChg>
        <pc:spChg chg="mod">
          <ac:chgData name="Florine Duval" userId="6047fd2a-ce9e-4413-8fba-6633bb15ba2b" providerId="ADAL" clId="{03730FD5-6681-4D5B-B3BC-3D3949C6DB0D}" dt="2026-03-09T11:00:34.814" v="929"/>
          <ac:spMkLst>
            <pc:docMk/>
            <pc:sldMk cId="3773997757" sldId="2147472433"/>
            <ac:spMk id="18" creationId="{676E17C2-52AF-8F8F-4024-F9C4B4070C0C}"/>
          </ac:spMkLst>
        </pc:spChg>
        <pc:spChg chg="mod">
          <ac:chgData name="Florine Duval" userId="6047fd2a-ce9e-4413-8fba-6633bb15ba2b" providerId="ADAL" clId="{03730FD5-6681-4D5B-B3BC-3D3949C6DB0D}" dt="2026-03-09T11:00:34.814" v="929"/>
          <ac:spMkLst>
            <pc:docMk/>
            <pc:sldMk cId="3773997757" sldId="2147472433"/>
            <ac:spMk id="19" creationId="{264C63C2-6715-6545-3617-DF4D77322F04}"/>
          </ac:spMkLst>
        </pc:spChg>
        <pc:spChg chg="mod">
          <ac:chgData name="Florine Duval" userId="6047fd2a-ce9e-4413-8fba-6633bb15ba2b" providerId="ADAL" clId="{03730FD5-6681-4D5B-B3BC-3D3949C6DB0D}" dt="2026-03-09T11:00:34.814" v="929"/>
          <ac:spMkLst>
            <pc:docMk/>
            <pc:sldMk cId="3773997757" sldId="2147472433"/>
            <ac:spMk id="20" creationId="{4E7C23A7-9042-6AB1-9756-34DD77A79DC5}"/>
          </ac:spMkLst>
        </pc:spChg>
        <pc:spChg chg="mod topLvl">
          <ac:chgData name="Florine Duval" userId="6047fd2a-ce9e-4413-8fba-6633bb15ba2b" providerId="ADAL" clId="{03730FD5-6681-4D5B-B3BC-3D3949C6DB0D}" dt="2026-03-09T10:59:52.729" v="919" actId="2711"/>
          <ac:spMkLst>
            <pc:docMk/>
            <pc:sldMk cId="3773997757" sldId="2147472433"/>
            <ac:spMk id="21" creationId="{263A9113-6AB3-DD36-B22C-740346FC4365}"/>
          </ac:spMkLst>
        </pc:spChg>
        <pc:spChg chg="mod">
          <ac:chgData name="Florine Duval" userId="6047fd2a-ce9e-4413-8fba-6633bb15ba2b" providerId="ADAL" clId="{03730FD5-6681-4D5B-B3BC-3D3949C6DB0D}" dt="2026-03-09T10:59:52.729" v="919" actId="2711"/>
          <ac:spMkLst>
            <pc:docMk/>
            <pc:sldMk cId="3773997757" sldId="2147472433"/>
            <ac:spMk id="22" creationId="{98E6A2CA-602E-438D-D3DC-77E6E101233B}"/>
          </ac:spMkLst>
        </pc:spChg>
        <pc:spChg chg="mod">
          <ac:chgData name="Florine Duval" userId="6047fd2a-ce9e-4413-8fba-6633bb15ba2b" providerId="ADAL" clId="{03730FD5-6681-4D5B-B3BC-3D3949C6DB0D}" dt="2026-03-09T11:00:34.814" v="929"/>
          <ac:spMkLst>
            <pc:docMk/>
            <pc:sldMk cId="3773997757" sldId="2147472433"/>
            <ac:spMk id="23" creationId="{DE1EB6CC-EA50-E12A-4CC5-2921C85A6EC4}"/>
          </ac:spMkLst>
        </pc:spChg>
        <pc:spChg chg="mod">
          <ac:chgData name="Florine Duval" userId="6047fd2a-ce9e-4413-8fba-6633bb15ba2b" providerId="ADAL" clId="{03730FD5-6681-4D5B-B3BC-3D3949C6DB0D}" dt="2026-03-09T11:00:34.814" v="929"/>
          <ac:spMkLst>
            <pc:docMk/>
            <pc:sldMk cId="3773997757" sldId="2147472433"/>
            <ac:spMk id="24" creationId="{DC46743E-5DA0-49F3-7DE6-918EC3E186BF}"/>
          </ac:spMkLst>
        </pc:spChg>
        <pc:spChg chg="add mod ord">
          <ac:chgData name="Florine Duval" userId="6047fd2a-ce9e-4413-8fba-6633bb15ba2b" providerId="ADAL" clId="{03730FD5-6681-4D5B-B3BC-3D3949C6DB0D}" dt="2026-03-09T11:03:34.765" v="964" actId="167"/>
          <ac:spMkLst>
            <pc:docMk/>
            <pc:sldMk cId="3773997757" sldId="2147472433"/>
            <ac:spMk id="26" creationId="{3FD7F56E-7161-73DC-B21E-DC3D4A291EFC}"/>
          </ac:spMkLst>
        </pc:spChg>
        <pc:spChg chg="add mod ord">
          <ac:chgData name="Florine Duval" userId="6047fd2a-ce9e-4413-8fba-6633bb15ba2b" providerId="ADAL" clId="{03730FD5-6681-4D5B-B3BC-3D3949C6DB0D}" dt="2026-03-09T11:04:27.352" v="972" actId="167"/>
          <ac:spMkLst>
            <pc:docMk/>
            <pc:sldMk cId="3773997757" sldId="2147472433"/>
            <ac:spMk id="36" creationId="{702F4018-38FF-1E5F-1D0E-E8044480B6C5}"/>
          </ac:spMkLst>
        </pc:spChg>
        <pc:spChg chg="add mod ord">
          <ac:chgData name="Florine Duval" userId="6047fd2a-ce9e-4413-8fba-6633bb15ba2b" providerId="ADAL" clId="{03730FD5-6681-4D5B-B3BC-3D3949C6DB0D}" dt="2026-03-09T11:04:27.352" v="972" actId="167"/>
          <ac:spMkLst>
            <pc:docMk/>
            <pc:sldMk cId="3773997757" sldId="2147472433"/>
            <ac:spMk id="37" creationId="{45482EF1-F32B-7C00-FA74-7FD6B107C165}"/>
          </ac:spMkLst>
        </pc:spChg>
        <pc:spChg chg="mod">
          <ac:chgData name="Florine Duval" userId="6047fd2a-ce9e-4413-8fba-6633bb15ba2b" providerId="ADAL" clId="{03730FD5-6681-4D5B-B3BC-3D3949C6DB0D}" dt="2026-03-09T11:04:25.782" v="971"/>
          <ac:spMkLst>
            <pc:docMk/>
            <pc:sldMk cId="3773997757" sldId="2147472433"/>
            <ac:spMk id="39" creationId="{35E409B6-0147-A1C3-1509-42637626630E}"/>
          </ac:spMkLst>
        </pc:spChg>
        <pc:spChg chg="mod">
          <ac:chgData name="Florine Duval" userId="6047fd2a-ce9e-4413-8fba-6633bb15ba2b" providerId="ADAL" clId="{03730FD5-6681-4D5B-B3BC-3D3949C6DB0D}" dt="2026-03-09T11:04:25.782" v="971"/>
          <ac:spMkLst>
            <pc:docMk/>
            <pc:sldMk cId="3773997757" sldId="2147472433"/>
            <ac:spMk id="40" creationId="{DEAF314D-1BB6-9A1A-7D72-0C8B4EA0DB2A}"/>
          </ac:spMkLst>
        </pc:spChg>
        <pc:spChg chg="mod">
          <ac:chgData name="Florine Duval" userId="6047fd2a-ce9e-4413-8fba-6633bb15ba2b" providerId="ADAL" clId="{03730FD5-6681-4D5B-B3BC-3D3949C6DB0D}" dt="2026-03-09T11:04:25.782" v="971"/>
          <ac:spMkLst>
            <pc:docMk/>
            <pc:sldMk cId="3773997757" sldId="2147472433"/>
            <ac:spMk id="41" creationId="{6EA2D4B2-7AE2-00A6-9EEA-74A87AA462DA}"/>
          </ac:spMkLst>
        </pc:spChg>
        <pc:spChg chg="mod">
          <ac:chgData name="Florine Duval" userId="6047fd2a-ce9e-4413-8fba-6633bb15ba2b" providerId="ADAL" clId="{03730FD5-6681-4D5B-B3BC-3D3949C6DB0D}" dt="2026-03-09T11:04:25.782" v="971"/>
          <ac:spMkLst>
            <pc:docMk/>
            <pc:sldMk cId="3773997757" sldId="2147472433"/>
            <ac:spMk id="42" creationId="{E96F4B60-CB19-DA58-2DDC-FEB41E0DBA0D}"/>
          </ac:spMkLst>
        </pc:spChg>
        <pc:spChg chg="mod">
          <ac:chgData name="Florine Duval" userId="6047fd2a-ce9e-4413-8fba-6633bb15ba2b" providerId="ADAL" clId="{03730FD5-6681-4D5B-B3BC-3D3949C6DB0D}" dt="2026-03-09T11:04:25.782" v="971"/>
          <ac:spMkLst>
            <pc:docMk/>
            <pc:sldMk cId="3773997757" sldId="2147472433"/>
            <ac:spMk id="43" creationId="{F674BD4C-044F-FD0B-E4DB-E4F67762784E}"/>
          </ac:spMkLst>
        </pc:spChg>
        <pc:spChg chg="mod">
          <ac:chgData name="Florine Duval" userId="6047fd2a-ce9e-4413-8fba-6633bb15ba2b" providerId="ADAL" clId="{03730FD5-6681-4D5B-B3BC-3D3949C6DB0D}" dt="2026-03-09T11:04:25.782" v="971"/>
          <ac:spMkLst>
            <pc:docMk/>
            <pc:sldMk cId="3773997757" sldId="2147472433"/>
            <ac:spMk id="44" creationId="{724EFBC6-916B-2FB8-1579-1B3607F39613}"/>
          </ac:spMkLst>
        </pc:spChg>
        <pc:spChg chg="mod">
          <ac:chgData name="Florine Duval" userId="6047fd2a-ce9e-4413-8fba-6633bb15ba2b" providerId="ADAL" clId="{03730FD5-6681-4D5B-B3BC-3D3949C6DB0D}" dt="2026-03-09T11:04:25.782" v="971"/>
          <ac:spMkLst>
            <pc:docMk/>
            <pc:sldMk cId="3773997757" sldId="2147472433"/>
            <ac:spMk id="45" creationId="{32CD2099-5C6D-CF1B-7F47-7C7559848AFA}"/>
          </ac:spMkLst>
        </pc:spChg>
        <pc:spChg chg="mod">
          <ac:chgData name="Florine Duval" userId="6047fd2a-ce9e-4413-8fba-6633bb15ba2b" providerId="ADAL" clId="{03730FD5-6681-4D5B-B3BC-3D3949C6DB0D}" dt="2026-03-09T11:04:25.782" v="971"/>
          <ac:spMkLst>
            <pc:docMk/>
            <pc:sldMk cId="3773997757" sldId="2147472433"/>
            <ac:spMk id="46" creationId="{EA6E77DE-27E9-AF2F-6895-F84486EDC37C}"/>
          </ac:spMkLst>
        </pc:spChg>
        <pc:grpChg chg="add mod">
          <ac:chgData name="Florine Duval" userId="6047fd2a-ce9e-4413-8fba-6633bb15ba2b" providerId="ADAL" clId="{03730FD5-6681-4D5B-B3BC-3D3949C6DB0D}" dt="2026-03-09T10:59:41.321" v="917" actId="1076"/>
          <ac:grpSpMkLst>
            <pc:docMk/>
            <pc:sldMk cId="3773997757" sldId="2147472433"/>
            <ac:grpSpMk id="4" creationId="{F979367B-8987-48B4-6550-344E6073B8A1}"/>
          </ac:grpSpMkLst>
        </pc:grpChg>
        <pc:grpChg chg="del">
          <ac:chgData name="Florine Duval" userId="6047fd2a-ce9e-4413-8fba-6633bb15ba2b" providerId="ADAL" clId="{03730FD5-6681-4D5B-B3BC-3D3949C6DB0D}" dt="2026-03-09T10:58:50.208" v="900" actId="165"/>
          <ac:grpSpMkLst>
            <pc:docMk/>
            <pc:sldMk cId="3773997757" sldId="2147472433"/>
            <ac:grpSpMk id="6" creationId="{2CB8C5BE-408B-38FD-AD02-3A1FD60F8978}"/>
          </ac:grpSpMkLst>
        </pc:grpChg>
        <pc:grpChg chg="add del mod">
          <ac:chgData name="Florine Duval" userId="6047fd2a-ce9e-4413-8fba-6633bb15ba2b" providerId="ADAL" clId="{03730FD5-6681-4D5B-B3BC-3D3949C6DB0D}" dt="2026-03-09T11:04:25.470" v="970" actId="478"/>
          <ac:grpSpMkLst>
            <pc:docMk/>
            <pc:sldMk cId="3773997757" sldId="2147472433"/>
            <ac:grpSpMk id="9" creationId="{E6740BDF-D9D7-8128-C410-240CE9CC6D8D}"/>
          </ac:grpSpMkLst>
        </pc:grpChg>
        <pc:grpChg chg="del">
          <ac:chgData name="Florine Duval" userId="6047fd2a-ce9e-4413-8fba-6633bb15ba2b" providerId="ADAL" clId="{03730FD5-6681-4D5B-B3BC-3D3949C6DB0D}" dt="2026-03-09T11:00:34.545" v="928" actId="478"/>
          <ac:grpSpMkLst>
            <pc:docMk/>
            <pc:sldMk cId="3773997757" sldId="2147472433"/>
            <ac:grpSpMk id="27" creationId="{9B2AF267-E4F7-6012-1253-9DB863AF78DE}"/>
          </ac:grpSpMkLst>
        </pc:grpChg>
        <pc:grpChg chg="ord">
          <ac:chgData name="Florine Duval" userId="6047fd2a-ce9e-4413-8fba-6633bb15ba2b" providerId="ADAL" clId="{03730FD5-6681-4D5B-B3BC-3D3949C6DB0D}" dt="2026-03-09T11:04:27.352" v="972" actId="167"/>
          <ac:grpSpMkLst>
            <pc:docMk/>
            <pc:sldMk cId="3773997757" sldId="2147472433"/>
            <ac:grpSpMk id="38" creationId="{A183D691-4391-E6C1-6FAE-BFC5B6FE9B3C}"/>
          </ac:grpSpMkLst>
        </pc:grpChg>
        <pc:cxnChg chg="add del mod">
          <ac:chgData name="Florine Duval" userId="6047fd2a-ce9e-4413-8fba-6633bb15ba2b" providerId="ADAL" clId="{03730FD5-6681-4D5B-B3BC-3D3949C6DB0D}" dt="2026-03-09T11:04:25.470" v="970" actId="478"/>
          <ac:cxnSpMkLst>
            <pc:docMk/>
            <pc:sldMk cId="3773997757" sldId="2147472433"/>
            <ac:cxnSpMk id="25" creationId="{2642B46A-C412-A6F4-A4E7-009A99672703}"/>
          </ac:cxnSpMkLst>
        </pc:cxnChg>
        <pc:cxnChg chg="ord">
          <ac:chgData name="Florine Duval" userId="6047fd2a-ce9e-4413-8fba-6633bb15ba2b" providerId="ADAL" clId="{03730FD5-6681-4D5B-B3BC-3D3949C6DB0D}" dt="2026-03-09T11:04:27.352" v="972" actId="167"/>
          <ac:cxnSpMkLst>
            <pc:docMk/>
            <pc:sldMk cId="3773997757" sldId="2147472433"/>
            <ac:cxnSpMk id="47" creationId="{90A5B8FD-EA82-E37F-D87B-247876C1BE54}"/>
          </ac:cxnSpMkLst>
        </pc:cxnChg>
      </pc:sldChg>
      <pc:sldChg chg="addSp delSp modSp add mod">
        <pc:chgData name="Florine Duval" userId="6047fd2a-ce9e-4413-8fba-6633bb15ba2b" providerId="ADAL" clId="{03730FD5-6681-4D5B-B3BC-3D3949C6DB0D}" dt="2026-03-10T09:52:28.069" v="1368" actId="1035"/>
        <pc:sldMkLst>
          <pc:docMk/>
          <pc:sldMk cId="1457977930" sldId="2147472434"/>
        </pc:sldMkLst>
        <pc:spChg chg="add mod topLvl">
          <ac:chgData name="Florine Duval" userId="6047fd2a-ce9e-4413-8fba-6633bb15ba2b" providerId="ADAL" clId="{03730FD5-6681-4D5B-B3BC-3D3949C6DB0D}" dt="2026-03-10T09:52:06.693" v="1359" actId="1076"/>
          <ac:spMkLst>
            <pc:docMk/>
            <pc:sldMk cId="1457977930" sldId="2147472434"/>
            <ac:spMk id="2" creationId="{25467518-F2D5-2936-CC2A-7028CA059FB9}"/>
          </ac:spMkLst>
        </pc:spChg>
        <pc:spChg chg="del mod">
          <ac:chgData name="Florine Duval" userId="6047fd2a-ce9e-4413-8fba-6633bb15ba2b" providerId="ADAL" clId="{03730FD5-6681-4D5B-B3BC-3D3949C6DB0D}" dt="2026-03-10T09:51:16.163" v="1355" actId="478"/>
          <ac:spMkLst>
            <pc:docMk/>
            <pc:sldMk cId="1457977930" sldId="2147472434"/>
            <ac:spMk id="3" creationId="{3B14A4B1-4816-52F1-5AF0-DF21B2BC86ED}"/>
          </ac:spMkLst>
        </pc:spChg>
        <pc:spChg chg="del">
          <ac:chgData name="Florine Duval" userId="6047fd2a-ce9e-4413-8fba-6633bb15ba2b" providerId="ADAL" clId="{03730FD5-6681-4D5B-B3BC-3D3949C6DB0D}" dt="2026-03-09T11:04:34.471" v="973" actId="478"/>
          <ac:spMkLst>
            <pc:docMk/>
            <pc:sldMk cId="1457977930" sldId="2147472434"/>
            <ac:spMk id="4" creationId="{A0E7A1E7-C784-60FB-DE0A-6BED1E0665F5}"/>
          </ac:spMkLst>
        </pc:spChg>
        <pc:spChg chg="del mod">
          <ac:chgData name="Florine Duval" userId="6047fd2a-ce9e-4413-8fba-6633bb15ba2b" providerId="ADAL" clId="{03730FD5-6681-4D5B-B3BC-3D3949C6DB0D}" dt="2026-03-09T11:04:34.471" v="973" actId="478"/>
          <ac:spMkLst>
            <pc:docMk/>
            <pc:sldMk cId="1457977930" sldId="2147472434"/>
            <ac:spMk id="5" creationId="{D5FAAF94-2A11-6B48-5F2A-362F8083F306}"/>
          </ac:spMkLst>
        </pc:spChg>
        <pc:spChg chg="add mod">
          <ac:chgData name="Florine Duval" userId="6047fd2a-ce9e-4413-8fba-6633bb15ba2b" providerId="ADAL" clId="{03730FD5-6681-4D5B-B3BC-3D3949C6DB0D}" dt="2026-03-10T09:52:28.069" v="1368" actId="1035"/>
          <ac:spMkLst>
            <pc:docMk/>
            <pc:sldMk cId="1457977930" sldId="2147472434"/>
            <ac:spMk id="13" creationId="{0AAEECFE-91D9-5BCA-8099-4C6CE05EF955}"/>
          </ac:spMkLst>
        </pc:spChg>
        <pc:spChg chg="mod">
          <ac:chgData name="Florine Duval" userId="6047fd2a-ce9e-4413-8fba-6633bb15ba2b" providerId="ADAL" clId="{03730FD5-6681-4D5B-B3BC-3D3949C6DB0D}" dt="2026-03-09T11:00:48.189" v="932"/>
          <ac:spMkLst>
            <pc:docMk/>
            <pc:sldMk cId="1457977930" sldId="2147472434"/>
            <ac:spMk id="18" creationId="{EFC9D5AE-841D-06C1-626A-2608B51683B7}"/>
          </ac:spMkLst>
        </pc:spChg>
        <pc:spChg chg="mod topLvl">
          <ac:chgData name="Florine Duval" userId="6047fd2a-ce9e-4413-8fba-6633bb15ba2b" providerId="ADAL" clId="{03730FD5-6681-4D5B-B3BC-3D3949C6DB0D}" dt="2026-03-10T09:52:15.950" v="1362" actId="1076"/>
          <ac:spMkLst>
            <pc:docMk/>
            <pc:sldMk cId="1457977930" sldId="2147472434"/>
            <ac:spMk id="19" creationId="{45D14E8B-3DA4-2494-3039-CA0C4C6B8385}"/>
          </ac:spMkLst>
        </pc:spChg>
        <pc:spChg chg="mod">
          <ac:chgData name="Florine Duval" userId="6047fd2a-ce9e-4413-8fba-6633bb15ba2b" providerId="ADAL" clId="{03730FD5-6681-4D5B-B3BC-3D3949C6DB0D}" dt="2026-03-09T11:00:48.189" v="932"/>
          <ac:spMkLst>
            <pc:docMk/>
            <pc:sldMk cId="1457977930" sldId="2147472434"/>
            <ac:spMk id="20" creationId="{8F480AF7-AAB1-D5E1-9071-5DE9E201CE49}"/>
          </ac:spMkLst>
        </pc:spChg>
        <pc:spChg chg="mod topLvl">
          <ac:chgData name="Florine Duval" userId="6047fd2a-ce9e-4413-8fba-6633bb15ba2b" providerId="ADAL" clId="{03730FD5-6681-4D5B-B3BC-3D3949C6DB0D}" dt="2026-03-10T09:52:15.950" v="1362" actId="1076"/>
          <ac:spMkLst>
            <pc:docMk/>
            <pc:sldMk cId="1457977930" sldId="2147472434"/>
            <ac:spMk id="21" creationId="{48512BE9-5886-B510-BCD2-8B2D540A5E77}"/>
          </ac:spMkLst>
        </pc:spChg>
        <pc:spChg chg="mod topLvl">
          <ac:chgData name="Florine Duval" userId="6047fd2a-ce9e-4413-8fba-6633bb15ba2b" providerId="ADAL" clId="{03730FD5-6681-4D5B-B3BC-3D3949C6DB0D}" dt="2026-03-10T09:52:15.950" v="1362" actId="1076"/>
          <ac:spMkLst>
            <pc:docMk/>
            <pc:sldMk cId="1457977930" sldId="2147472434"/>
            <ac:spMk id="22" creationId="{7CF0426F-F313-EBA9-15F4-164830496ECC}"/>
          </ac:spMkLst>
        </pc:spChg>
        <pc:spChg chg="mod topLvl">
          <ac:chgData name="Florine Duval" userId="6047fd2a-ce9e-4413-8fba-6633bb15ba2b" providerId="ADAL" clId="{03730FD5-6681-4D5B-B3BC-3D3949C6DB0D}" dt="2026-03-10T09:52:15.950" v="1362" actId="1076"/>
          <ac:spMkLst>
            <pc:docMk/>
            <pc:sldMk cId="1457977930" sldId="2147472434"/>
            <ac:spMk id="23" creationId="{03EBD04A-D024-5F6D-8D1A-91EA51AC8634}"/>
          </ac:spMkLst>
        </pc:spChg>
        <pc:spChg chg="mod">
          <ac:chgData name="Florine Duval" userId="6047fd2a-ce9e-4413-8fba-6633bb15ba2b" providerId="ADAL" clId="{03730FD5-6681-4D5B-B3BC-3D3949C6DB0D}" dt="2026-03-09T11:00:48.189" v="932"/>
          <ac:spMkLst>
            <pc:docMk/>
            <pc:sldMk cId="1457977930" sldId="2147472434"/>
            <ac:spMk id="24" creationId="{5A2893E5-9255-8B40-8310-0C669B71F904}"/>
          </ac:spMkLst>
        </pc:spChg>
        <pc:spChg chg="mod">
          <ac:chgData name="Florine Duval" userId="6047fd2a-ce9e-4413-8fba-6633bb15ba2b" providerId="ADAL" clId="{03730FD5-6681-4D5B-B3BC-3D3949C6DB0D}" dt="2026-03-09T11:00:48.189" v="932"/>
          <ac:spMkLst>
            <pc:docMk/>
            <pc:sldMk cId="1457977930" sldId="2147472434"/>
            <ac:spMk id="25" creationId="{FCA6817B-2B80-420B-5831-3E33C35BA4B3}"/>
          </ac:spMkLst>
        </pc:spChg>
        <pc:spChg chg="mod">
          <ac:chgData name="Florine Duval" userId="6047fd2a-ce9e-4413-8fba-6633bb15ba2b" providerId="ADAL" clId="{03730FD5-6681-4D5B-B3BC-3D3949C6DB0D}" dt="2026-03-09T11:00:48.189" v="932"/>
          <ac:spMkLst>
            <pc:docMk/>
            <pc:sldMk cId="1457977930" sldId="2147472434"/>
            <ac:spMk id="26" creationId="{A5E90D96-31EF-047A-8F81-826BD85070F7}"/>
          </ac:spMkLst>
        </pc:spChg>
        <pc:spChg chg="mod">
          <ac:chgData name="Florine Duval" userId="6047fd2a-ce9e-4413-8fba-6633bb15ba2b" providerId="ADAL" clId="{03730FD5-6681-4D5B-B3BC-3D3949C6DB0D}" dt="2026-03-09T11:00:48.189" v="932"/>
          <ac:spMkLst>
            <pc:docMk/>
            <pc:sldMk cId="1457977930" sldId="2147472434"/>
            <ac:spMk id="27" creationId="{D95D4137-BEED-34B8-3D9E-EA93120E3C76}"/>
          </ac:spMkLst>
        </pc:spChg>
        <pc:spChg chg="mod">
          <ac:chgData name="Florine Duval" userId="6047fd2a-ce9e-4413-8fba-6633bb15ba2b" providerId="ADAL" clId="{03730FD5-6681-4D5B-B3BC-3D3949C6DB0D}" dt="2026-03-09T11:00:48.189" v="932"/>
          <ac:spMkLst>
            <pc:docMk/>
            <pc:sldMk cId="1457977930" sldId="2147472434"/>
            <ac:spMk id="28" creationId="{B2683AAE-DCC8-06C1-A37E-030A07260D7E}"/>
          </ac:spMkLst>
        </pc:spChg>
        <pc:spChg chg="mod">
          <ac:chgData name="Florine Duval" userId="6047fd2a-ce9e-4413-8fba-6633bb15ba2b" providerId="ADAL" clId="{03730FD5-6681-4D5B-B3BC-3D3949C6DB0D}" dt="2026-03-09T11:00:48.189" v="932"/>
          <ac:spMkLst>
            <pc:docMk/>
            <pc:sldMk cId="1457977930" sldId="2147472434"/>
            <ac:spMk id="29" creationId="{1811D65F-1D80-82D0-7879-BB406A152E4A}"/>
          </ac:spMkLst>
        </pc:spChg>
        <pc:spChg chg="add mod ord">
          <ac:chgData name="Florine Duval" userId="6047fd2a-ce9e-4413-8fba-6633bb15ba2b" providerId="ADAL" clId="{03730FD5-6681-4D5B-B3BC-3D3949C6DB0D}" dt="2026-03-10T09:51:59.640" v="1357" actId="34135"/>
          <ac:spMkLst>
            <pc:docMk/>
            <pc:sldMk cId="1457977930" sldId="2147472434"/>
            <ac:spMk id="31" creationId="{178D24E5-A2A5-0EFC-D414-C995AF90E746}"/>
          </ac:spMkLst>
        </pc:spChg>
        <pc:spChg chg="add mod ord">
          <ac:chgData name="Florine Duval" userId="6047fd2a-ce9e-4413-8fba-6633bb15ba2b" providerId="ADAL" clId="{03730FD5-6681-4D5B-B3BC-3D3949C6DB0D}" dt="2026-03-10T09:51:59.640" v="1357" actId="34135"/>
          <ac:spMkLst>
            <pc:docMk/>
            <pc:sldMk cId="1457977930" sldId="2147472434"/>
            <ac:spMk id="32" creationId="{BB3143EF-8C51-7A47-8175-6D7277F75461}"/>
          </ac:spMkLst>
        </pc:spChg>
        <pc:spChg chg="mod">
          <ac:chgData name="Florine Duval" userId="6047fd2a-ce9e-4413-8fba-6633bb15ba2b" providerId="ADAL" clId="{03730FD5-6681-4D5B-B3BC-3D3949C6DB0D}" dt="2026-03-09T11:04:34.856" v="974"/>
          <ac:spMkLst>
            <pc:docMk/>
            <pc:sldMk cId="1457977930" sldId="2147472434"/>
            <ac:spMk id="34" creationId="{B818F37B-FAC4-A75E-01DF-B620DE256027}"/>
          </ac:spMkLst>
        </pc:spChg>
        <pc:spChg chg="mod">
          <ac:chgData name="Florine Duval" userId="6047fd2a-ce9e-4413-8fba-6633bb15ba2b" providerId="ADAL" clId="{03730FD5-6681-4D5B-B3BC-3D3949C6DB0D}" dt="2026-03-09T11:04:34.856" v="974"/>
          <ac:spMkLst>
            <pc:docMk/>
            <pc:sldMk cId="1457977930" sldId="2147472434"/>
            <ac:spMk id="35" creationId="{30E9F893-6468-6280-E7EB-91D3C91835CC}"/>
          </ac:spMkLst>
        </pc:spChg>
        <pc:spChg chg="mod">
          <ac:chgData name="Florine Duval" userId="6047fd2a-ce9e-4413-8fba-6633bb15ba2b" providerId="ADAL" clId="{03730FD5-6681-4D5B-B3BC-3D3949C6DB0D}" dt="2026-03-09T11:04:34.856" v="974"/>
          <ac:spMkLst>
            <pc:docMk/>
            <pc:sldMk cId="1457977930" sldId="2147472434"/>
            <ac:spMk id="36" creationId="{6341AB54-38C6-1726-FB26-C9C9DDF1E605}"/>
          </ac:spMkLst>
        </pc:spChg>
        <pc:spChg chg="mod">
          <ac:chgData name="Florine Duval" userId="6047fd2a-ce9e-4413-8fba-6633bb15ba2b" providerId="ADAL" clId="{03730FD5-6681-4D5B-B3BC-3D3949C6DB0D}" dt="2026-03-09T11:04:34.856" v="974"/>
          <ac:spMkLst>
            <pc:docMk/>
            <pc:sldMk cId="1457977930" sldId="2147472434"/>
            <ac:spMk id="37" creationId="{9F2A2AEB-9B8E-D6CC-F262-1F66A71122E4}"/>
          </ac:spMkLst>
        </pc:spChg>
        <pc:spChg chg="mod">
          <ac:chgData name="Florine Duval" userId="6047fd2a-ce9e-4413-8fba-6633bb15ba2b" providerId="ADAL" clId="{03730FD5-6681-4D5B-B3BC-3D3949C6DB0D}" dt="2026-03-09T11:04:34.856" v="974"/>
          <ac:spMkLst>
            <pc:docMk/>
            <pc:sldMk cId="1457977930" sldId="2147472434"/>
            <ac:spMk id="38" creationId="{A10FB67A-96A1-0854-923E-E53BCCAAF6E4}"/>
          </ac:spMkLst>
        </pc:spChg>
        <pc:spChg chg="mod">
          <ac:chgData name="Florine Duval" userId="6047fd2a-ce9e-4413-8fba-6633bb15ba2b" providerId="ADAL" clId="{03730FD5-6681-4D5B-B3BC-3D3949C6DB0D}" dt="2026-03-09T11:04:34.856" v="974"/>
          <ac:spMkLst>
            <pc:docMk/>
            <pc:sldMk cId="1457977930" sldId="2147472434"/>
            <ac:spMk id="39" creationId="{3119A2C4-D4D2-CCE1-DD42-608661B44CEA}"/>
          </ac:spMkLst>
        </pc:spChg>
        <pc:spChg chg="mod">
          <ac:chgData name="Florine Duval" userId="6047fd2a-ce9e-4413-8fba-6633bb15ba2b" providerId="ADAL" clId="{03730FD5-6681-4D5B-B3BC-3D3949C6DB0D}" dt="2026-03-09T11:04:34.856" v="974"/>
          <ac:spMkLst>
            <pc:docMk/>
            <pc:sldMk cId="1457977930" sldId="2147472434"/>
            <ac:spMk id="40" creationId="{366F6CBB-83DB-AD39-32F2-E312573F203B}"/>
          </ac:spMkLst>
        </pc:spChg>
        <pc:spChg chg="mod">
          <ac:chgData name="Florine Duval" userId="6047fd2a-ce9e-4413-8fba-6633bb15ba2b" providerId="ADAL" clId="{03730FD5-6681-4D5B-B3BC-3D3949C6DB0D}" dt="2026-03-09T11:04:34.856" v="974"/>
          <ac:spMkLst>
            <pc:docMk/>
            <pc:sldMk cId="1457977930" sldId="2147472434"/>
            <ac:spMk id="41" creationId="{598D62AC-A61F-41A5-7E84-8C9423FA0326}"/>
          </ac:spMkLst>
        </pc:spChg>
        <pc:grpChg chg="add del mod">
          <ac:chgData name="Florine Duval" userId="6047fd2a-ce9e-4413-8fba-6633bb15ba2b" providerId="ADAL" clId="{03730FD5-6681-4D5B-B3BC-3D3949C6DB0D}" dt="2026-03-09T11:04:34.471" v="973" actId="478"/>
          <ac:grpSpMkLst>
            <pc:docMk/>
            <pc:sldMk cId="1457977930" sldId="2147472434"/>
            <ac:grpSpMk id="2" creationId="{FEFF9340-7E70-15B5-B4EB-8E5EBE750B41}"/>
          </ac:grpSpMkLst>
        </pc:grpChg>
        <pc:grpChg chg="add del mod">
          <ac:chgData name="Florine Duval" userId="6047fd2a-ce9e-4413-8fba-6633bb15ba2b" providerId="ADAL" clId="{03730FD5-6681-4D5B-B3BC-3D3949C6DB0D}" dt="2026-03-10T09:51:56.520" v="1356" actId="165"/>
          <ac:grpSpMkLst>
            <pc:docMk/>
            <pc:sldMk cId="1457977930" sldId="2147472434"/>
            <ac:grpSpMk id="4" creationId="{1E9B6D5E-5719-A137-A2FA-497A67607392}"/>
          </ac:grpSpMkLst>
        </pc:grpChg>
        <pc:grpChg chg="add del mod">
          <ac:chgData name="Florine Duval" userId="6047fd2a-ce9e-4413-8fba-6633bb15ba2b" providerId="ADAL" clId="{03730FD5-6681-4D5B-B3BC-3D3949C6DB0D}" dt="2026-03-10T09:49:54.425" v="1268" actId="165"/>
          <ac:grpSpMkLst>
            <pc:docMk/>
            <pc:sldMk cId="1457977930" sldId="2147472434"/>
            <ac:grpSpMk id="5" creationId="{0B31BA8B-6BDA-C68D-EA27-51D95625F992}"/>
          </ac:grpSpMkLst>
        </pc:grpChg>
        <pc:grpChg chg="del">
          <ac:chgData name="Florine Duval" userId="6047fd2a-ce9e-4413-8fba-6633bb15ba2b" providerId="ADAL" clId="{03730FD5-6681-4D5B-B3BC-3D3949C6DB0D}" dt="2026-03-09T11:00:47.936" v="931" actId="478"/>
          <ac:grpSpMkLst>
            <pc:docMk/>
            <pc:sldMk cId="1457977930" sldId="2147472434"/>
            <ac:grpSpMk id="8" creationId="{4D57CCA2-3978-AFC2-4985-35C7E4214B40}"/>
          </ac:grpSpMkLst>
        </pc:grpChg>
        <pc:grpChg chg="del mod">
          <ac:chgData name="Florine Duval" userId="6047fd2a-ce9e-4413-8fba-6633bb15ba2b" providerId="ADAL" clId="{03730FD5-6681-4D5B-B3BC-3D3949C6DB0D}" dt="2026-03-10T09:49:51.965" v="1267" actId="478"/>
          <ac:grpSpMkLst>
            <pc:docMk/>
            <pc:sldMk cId="1457977930" sldId="2147472434"/>
            <ac:grpSpMk id="8" creationId="{BF1DD33F-B52D-5D13-ACF1-AA0FCCFE7AC7}"/>
          </ac:grpSpMkLst>
        </pc:grpChg>
        <pc:grpChg chg="add mod">
          <ac:chgData name="Florine Duval" userId="6047fd2a-ce9e-4413-8fba-6633bb15ba2b" providerId="ADAL" clId="{03730FD5-6681-4D5B-B3BC-3D3949C6DB0D}" dt="2026-03-10T09:52:06.693" v="1359" actId="1076"/>
          <ac:grpSpMkLst>
            <pc:docMk/>
            <pc:sldMk cId="1457977930" sldId="2147472434"/>
            <ac:grpSpMk id="12" creationId="{8BB6A60C-C388-1D59-645D-481A8E51D214}"/>
          </ac:grpSpMkLst>
        </pc:grpChg>
        <pc:grpChg chg="del mod">
          <ac:chgData name="Florine Duval" userId="6047fd2a-ce9e-4413-8fba-6633bb15ba2b" providerId="ADAL" clId="{03730FD5-6681-4D5B-B3BC-3D3949C6DB0D}" dt="2026-03-10T09:48:51.826" v="1230" actId="165"/>
          <ac:grpSpMkLst>
            <pc:docMk/>
            <pc:sldMk cId="1457977930" sldId="2147472434"/>
            <ac:grpSpMk id="17" creationId="{988005E5-7129-F587-EB90-969247CB08B4}"/>
          </ac:grpSpMkLst>
        </pc:grpChg>
        <pc:grpChg chg="ord">
          <ac:chgData name="Florine Duval" userId="6047fd2a-ce9e-4413-8fba-6633bb15ba2b" providerId="ADAL" clId="{03730FD5-6681-4D5B-B3BC-3D3949C6DB0D}" dt="2026-03-09T11:04:36.195" v="975" actId="167"/>
          <ac:grpSpMkLst>
            <pc:docMk/>
            <pc:sldMk cId="1457977930" sldId="2147472434"/>
            <ac:grpSpMk id="33" creationId="{3C571E08-18DB-0CC2-6BEB-F2323C54CB2A}"/>
          </ac:grpSpMkLst>
        </pc:grpChg>
        <pc:picChg chg="mod topLvl">
          <ac:chgData name="Florine Duval" userId="6047fd2a-ce9e-4413-8fba-6633bb15ba2b" providerId="ADAL" clId="{03730FD5-6681-4D5B-B3BC-3D3949C6DB0D}" dt="2026-03-10T09:52:06.693" v="1359" actId="1076"/>
          <ac:picMkLst>
            <pc:docMk/>
            <pc:sldMk cId="1457977930" sldId="2147472434"/>
            <ac:picMk id="9" creationId="{3DFAF795-FECC-1372-2FB8-ABE38F60037E}"/>
          </ac:picMkLst>
        </pc:picChg>
        <pc:picChg chg="mod topLvl">
          <ac:chgData name="Florine Duval" userId="6047fd2a-ce9e-4413-8fba-6633bb15ba2b" providerId="ADAL" clId="{03730FD5-6681-4D5B-B3BC-3D3949C6DB0D}" dt="2026-03-10T09:52:06.693" v="1359" actId="1076"/>
          <ac:picMkLst>
            <pc:docMk/>
            <pc:sldMk cId="1457977930" sldId="2147472434"/>
            <ac:picMk id="10" creationId="{24BA1243-1401-704C-DF80-4B9B084124F4}"/>
          </ac:picMkLst>
        </pc:picChg>
        <pc:picChg chg="del mod">
          <ac:chgData name="Florine Duval" userId="6047fd2a-ce9e-4413-8fba-6633bb15ba2b" providerId="ADAL" clId="{03730FD5-6681-4D5B-B3BC-3D3949C6DB0D}" dt="2026-03-10T09:49:51.965" v="1267" actId="478"/>
          <ac:picMkLst>
            <pc:docMk/>
            <pc:sldMk cId="1457977930" sldId="2147472434"/>
            <ac:picMk id="11" creationId="{E46BCAAE-8EE3-7FA2-827C-641D12D06BB2}"/>
          </ac:picMkLst>
        </pc:picChg>
        <pc:cxnChg chg="add del mod">
          <ac:chgData name="Florine Duval" userId="6047fd2a-ce9e-4413-8fba-6633bb15ba2b" providerId="ADAL" clId="{03730FD5-6681-4D5B-B3BC-3D3949C6DB0D}" dt="2026-03-09T11:04:34.471" v="973" actId="478"/>
          <ac:cxnSpMkLst>
            <pc:docMk/>
            <pc:sldMk cId="1457977930" sldId="2147472434"/>
            <ac:cxnSpMk id="30" creationId="{CEADFA70-2038-B1C0-B64A-0D2AC8BA914B}"/>
          </ac:cxnSpMkLst>
        </pc:cxnChg>
        <pc:cxnChg chg="ord">
          <ac:chgData name="Florine Duval" userId="6047fd2a-ce9e-4413-8fba-6633bb15ba2b" providerId="ADAL" clId="{03730FD5-6681-4D5B-B3BC-3D3949C6DB0D}" dt="2026-03-09T11:04:36.195" v="975" actId="167"/>
          <ac:cxnSpMkLst>
            <pc:docMk/>
            <pc:sldMk cId="1457977930" sldId="2147472434"/>
            <ac:cxnSpMk id="42" creationId="{7955DAC7-6A2E-9BE9-3A0A-25CE667CCD0A}"/>
          </ac:cxnSpMkLst>
        </pc:cxnChg>
      </pc:sldChg>
      <pc:sldMasterChg chg="modSldLayout">
        <pc:chgData name="Florine Duval" userId="6047fd2a-ce9e-4413-8fba-6633bb15ba2b" providerId="ADAL" clId="{03730FD5-6681-4D5B-B3BC-3D3949C6DB0D}" dt="2026-03-09T11:06:10.230" v="1036" actId="478"/>
        <pc:sldMasterMkLst>
          <pc:docMk/>
          <pc:sldMasterMk cId="4104463734" sldId="2147483660"/>
        </pc:sldMasterMkLst>
        <pc:sldLayoutChg chg="delSp mod">
          <pc:chgData name="Florine Duval" userId="6047fd2a-ce9e-4413-8fba-6633bb15ba2b" providerId="ADAL" clId="{03730FD5-6681-4D5B-B3BC-3D3949C6DB0D}" dt="2026-03-09T11:06:10.230" v="1036" actId="478"/>
          <pc:sldLayoutMkLst>
            <pc:docMk/>
            <pc:sldMasterMk cId="4104463734" sldId="2147483660"/>
            <pc:sldLayoutMk cId="3692188010" sldId="2147483672"/>
          </pc:sldLayoutMkLst>
          <pc:cxnChg chg="del">
            <ac:chgData name="Florine Duval" userId="6047fd2a-ce9e-4413-8fba-6633bb15ba2b" providerId="ADAL" clId="{03730FD5-6681-4D5B-B3BC-3D3949C6DB0D}" dt="2026-03-09T11:06:10.230" v="1036" actId="478"/>
            <ac:cxnSpMkLst>
              <pc:docMk/>
              <pc:sldMasterMk cId="4104463734" sldId="2147483660"/>
              <pc:sldLayoutMk cId="3692188010" sldId="2147483672"/>
              <ac:cxnSpMk id="4163" creationId="{00000000-0000-0000-0000-000000000000}"/>
            </ac:cxnSpMkLst>
          </pc:cxnChg>
        </pc:sldLayoutChg>
      </pc:sldMasterChg>
    </pc:docChg>
  </pc:docChgLst>
  <pc:docChgLst>
    <pc:chgData name="Cécile Béniguel" userId="62be1133-efb2-4c19-98d8-9ca0a12aa03a" providerId="ADAL" clId="{9A10BA7B-7170-451E-9706-4B974B28C689}"/>
    <pc:docChg chg="undo custSel addSld delSld modSld sldOrd">
      <pc:chgData name="Cécile Béniguel" userId="62be1133-efb2-4c19-98d8-9ca0a12aa03a" providerId="ADAL" clId="{9A10BA7B-7170-451E-9706-4B974B28C689}" dt="2026-03-04T11:18:09.156" v="358" actId="113"/>
      <pc:docMkLst>
        <pc:docMk/>
      </pc:docMkLst>
    </pc:docChg>
  </pc:docChgLst>
  <pc:docChgLst>
    <pc:chgData name="Anne-Sophie Meyer" userId="9d03668d-6ac8-4e8c-8c6a-3d30baed9e0e" providerId="ADAL" clId="{F6C6CF0E-E0A0-477E-B5C1-A467392AD209}"/>
    <pc:docChg chg="undo custSel addSld delSld modSld delMainMaster">
      <pc:chgData name="Anne-Sophie Meyer" userId="9d03668d-6ac8-4e8c-8c6a-3d30baed9e0e" providerId="ADAL" clId="{F6C6CF0E-E0A0-477E-B5C1-A467392AD209}" dt="2026-03-10T15:51:28.808" v="1092" actId="20577"/>
      <pc:docMkLst>
        <pc:docMk/>
      </pc:docMkLst>
      <pc:sldChg chg="addSp delSp modSp mod">
        <pc:chgData name="Anne-Sophie Meyer" userId="9d03668d-6ac8-4e8c-8c6a-3d30baed9e0e" providerId="ADAL" clId="{F6C6CF0E-E0A0-477E-B5C1-A467392AD209}" dt="2026-03-04T07:45:37.316" v="211"/>
        <pc:sldMkLst>
          <pc:docMk/>
          <pc:sldMk cId="638719186" sldId="256"/>
        </pc:sldMkLst>
        <pc:spChg chg="mod">
          <ac:chgData name="Anne-Sophie Meyer" userId="9d03668d-6ac8-4e8c-8c6a-3d30baed9e0e" providerId="ADAL" clId="{F6C6CF0E-E0A0-477E-B5C1-A467392AD209}" dt="2026-03-03T17:56:40.183" v="11" actId="20577"/>
          <ac:spMkLst>
            <pc:docMk/>
            <pc:sldMk cId="638719186" sldId="256"/>
            <ac:spMk id="5" creationId="{F52E1963-356B-34F2-B43C-0E0E7C17FAA9}"/>
          </ac:spMkLst>
        </pc:spChg>
      </pc:sldChg>
      <pc:sldChg chg="addSp delSp modSp mod">
        <pc:chgData name="Anne-Sophie Meyer" userId="9d03668d-6ac8-4e8c-8c6a-3d30baed9e0e" providerId="ADAL" clId="{F6C6CF0E-E0A0-477E-B5C1-A467392AD209}" dt="2026-03-10T15:51:28.808" v="1092" actId="20577"/>
        <pc:sldMkLst>
          <pc:docMk/>
          <pc:sldMk cId="277264028" sldId="2139120614"/>
        </pc:sldMkLst>
        <pc:spChg chg="mod">
          <ac:chgData name="Anne-Sophie Meyer" userId="9d03668d-6ac8-4e8c-8c6a-3d30baed9e0e" providerId="ADAL" clId="{F6C6CF0E-E0A0-477E-B5C1-A467392AD209}" dt="2026-03-03T17:56:49.886" v="15" actId="20577"/>
          <ac:spMkLst>
            <pc:docMk/>
            <pc:sldMk cId="277264028" sldId="2139120614"/>
            <ac:spMk id="8" creationId="{63F0B115-7338-70A1-8B2B-1622528F8F20}"/>
          </ac:spMkLst>
        </pc:spChg>
        <pc:spChg chg="mod">
          <ac:chgData name="Anne-Sophie Meyer" userId="9d03668d-6ac8-4e8c-8c6a-3d30baed9e0e" providerId="ADAL" clId="{F6C6CF0E-E0A0-477E-B5C1-A467392AD209}" dt="2026-03-10T15:51:24.585" v="1090" actId="1076"/>
          <ac:spMkLst>
            <pc:docMk/>
            <pc:sldMk cId="277264028" sldId="2139120614"/>
            <ac:spMk id="9" creationId="{85CB4ADC-98B0-6EA7-3F87-CF75765DD078}"/>
          </ac:spMkLst>
        </pc:spChg>
        <pc:spChg chg="mod">
          <ac:chgData name="Anne-Sophie Meyer" userId="9d03668d-6ac8-4e8c-8c6a-3d30baed9e0e" providerId="ADAL" clId="{F6C6CF0E-E0A0-477E-B5C1-A467392AD209}" dt="2026-03-10T15:51:28.808" v="1092" actId="20577"/>
          <ac:spMkLst>
            <pc:docMk/>
            <pc:sldMk cId="277264028" sldId="2139120614"/>
            <ac:spMk id="21" creationId="{CCEC4353-FED0-95A0-CC82-F32978DCD228}"/>
          </ac:spMkLst>
        </pc:spChg>
        <pc:graphicFrameChg chg="del mod">
          <ac:chgData name="Anne-Sophie Meyer" userId="9d03668d-6ac8-4e8c-8c6a-3d30baed9e0e" providerId="ADAL" clId="{F6C6CF0E-E0A0-477E-B5C1-A467392AD209}" dt="2026-03-10T15:51:26.814" v="1091" actId="478"/>
          <ac:graphicFrameMkLst>
            <pc:docMk/>
            <pc:sldMk cId="277264028" sldId="2139120614"/>
            <ac:graphicFrameMk id="20" creationId="{16802B47-E844-3E08-44ED-238961AE322F}"/>
          </ac:graphicFrameMkLst>
        </pc:graphicFrameChg>
      </pc:sldChg>
      <pc:sldChg chg="addSp modSp">
        <pc:chgData name="Anne-Sophie Meyer" userId="9d03668d-6ac8-4e8c-8c6a-3d30baed9e0e" providerId="ADAL" clId="{F6C6CF0E-E0A0-477E-B5C1-A467392AD209}" dt="2026-03-04T07:53:19.924" v="1015"/>
        <pc:sldMkLst>
          <pc:docMk/>
          <pc:sldMk cId="3537955089" sldId="2139120679"/>
        </pc:sldMkLst>
      </pc:sldChg>
      <pc:sldChg chg="addSp delSp modSp add del mod">
        <pc:chgData name="Anne-Sophie Meyer" userId="9d03668d-6ac8-4e8c-8c6a-3d30baed9e0e" providerId="ADAL" clId="{F6C6CF0E-E0A0-477E-B5C1-A467392AD209}" dt="2026-03-09T14:27:55.542" v="1016" actId="47"/>
        <pc:sldMkLst>
          <pc:docMk/>
          <pc:sldMk cId="4156477222" sldId="2139120723"/>
        </pc:sldMkLst>
      </pc:sldChg>
    </pc:docChg>
  </pc:docChgLst>
  <pc:docChgLst>
    <pc:chgData name="Cécile Béniguel" userId="S::c.beniguel@anaik.com::62be1133-efb2-4c19-98d8-9ca0a12aa03a" providerId="AD" clId="Web-{3920707A-7793-C191-820B-882A78313FD0}"/>
    <pc:docChg chg="modSld">
      <pc:chgData name="Cécile Béniguel" userId="S::c.beniguel@anaik.com::62be1133-efb2-4c19-98d8-9ca0a12aa03a" providerId="AD" clId="Web-{3920707A-7793-C191-820B-882A78313FD0}" dt="2026-03-10T09:54:43.676" v="55" actId="20577"/>
      <pc:docMkLst>
        <pc:docMk/>
      </pc:docMkLst>
      <pc:sldChg chg="modSp">
        <pc:chgData name="Cécile Béniguel" userId="S::c.beniguel@anaik.com::62be1133-efb2-4c19-98d8-9ca0a12aa03a" providerId="AD" clId="Web-{3920707A-7793-C191-820B-882A78313FD0}" dt="2026-03-10T09:30:11.093" v="13" actId="20577"/>
        <pc:sldMkLst>
          <pc:docMk/>
          <pc:sldMk cId="3446978663" sldId="2147472416"/>
        </pc:sldMkLst>
        <pc:spChg chg="mod">
          <ac:chgData name="Cécile Béniguel" userId="S::c.beniguel@anaik.com::62be1133-efb2-4c19-98d8-9ca0a12aa03a" providerId="AD" clId="Web-{3920707A-7793-C191-820B-882A78313FD0}" dt="2026-03-10T09:30:11.093" v="13" actId="20577"/>
          <ac:spMkLst>
            <pc:docMk/>
            <pc:sldMk cId="3446978663" sldId="2147472416"/>
            <ac:spMk id="13" creationId="{6D5EECB2-7A5B-1810-0ED2-2D7F5E4C463F}"/>
          </ac:spMkLst>
        </pc:spChg>
      </pc:sldChg>
      <pc:sldChg chg="modSp">
        <pc:chgData name="Cécile Béniguel" userId="S::c.beniguel@anaik.com::62be1133-efb2-4c19-98d8-9ca0a12aa03a" providerId="AD" clId="Web-{3920707A-7793-C191-820B-882A78313FD0}" dt="2026-03-10T09:54:43.676" v="55" actId="20577"/>
        <pc:sldMkLst>
          <pc:docMk/>
          <pc:sldMk cId="1093537072" sldId="2147472417"/>
        </pc:sldMkLst>
        <pc:spChg chg="mod">
          <ac:chgData name="Cécile Béniguel" userId="S::c.beniguel@anaik.com::62be1133-efb2-4c19-98d8-9ca0a12aa03a" providerId="AD" clId="Web-{3920707A-7793-C191-820B-882A78313FD0}" dt="2026-03-10T09:54:14.051" v="53" actId="20577"/>
          <ac:spMkLst>
            <pc:docMk/>
            <pc:sldMk cId="1093537072" sldId="2147472417"/>
            <ac:spMk id="6" creationId="{53F6AB30-B14D-612C-C5D1-09AD43823E4E}"/>
          </ac:spMkLst>
        </pc:spChg>
        <pc:spChg chg="mod">
          <ac:chgData name="Cécile Béniguel" userId="S::c.beniguel@anaik.com::62be1133-efb2-4c19-98d8-9ca0a12aa03a" providerId="AD" clId="Web-{3920707A-7793-C191-820B-882A78313FD0}" dt="2026-03-10T09:54:43.676" v="55" actId="20577"/>
          <ac:spMkLst>
            <pc:docMk/>
            <pc:sldMk cId="1093537072" sldId="2147472417"/>
            <ac:spMk id="13" creationId="{6091F544-876D-6BB6-6D33-3152451B2B95}"/>
          </ac:spMkLst>
        </pc:spChg>
      </pc:sldChg>
      <pc:sldChg chg="modSp">
        <pc:chgData name="Cécile Béniguel" userId="S::c.beniguel@anaik.com::62be1133-efb2-4c19-98d8-9ca0a12aa03a" providerId="AD" clId="Web-{3920707A-7793-C191-820B-882A78313FD0}" dt="2026-03-10T09:35:16.057" v="15" actId="1076"/>
        <pc:sldMkLst>
          <pc:docMk/>
          <pc:sldMk cId="2583878114" sldId="2147472427"/>
        </pc:sldMkLst>
        <pc:spChg chg="mod">
          <ac:chgData name="Cécile Béniguel" userId="S::c.beniguel@anaik.com::62be1133-efb2-4c19-98d8-9ca0a12aa03a" providerId="AD" clId="Web-{3920707A-7793-C191-820B-882A78313FD0}" dt="2026-03-10T09:35:10.494" v="14" actId="20577"/>
          <ac:spMkLst>
            <pc:docMk/>
            <pc:sldMk cId="2583878114" sldId="2147472427"/>
            <ac:spMk id="37" creationId="{F2B83E51-0BDF-020E-4066-A3D4F7D102E1}"/>
          </ac:spMkLst>
        </pc:spChg>
        <pc:picChg chg="mod">
          <ac:chgData name="Cécile Béniguel" userId="S::c.beniguel@anaik.com::62be1133-efb2-4c19-98d8-9ca0a12aa03a" providerId="AD" clId="Web-{3920707A-7793-C191-820B-882A78313FD0}" dt="2026-03-10T09:35:16.057" v="15" actId="1076"/>
          <ac:picMkLst>
            <pc:docMk/>
            <pc:sldMk cId="2583878114" sldId="2147472427"/>
            <ac:picMk id="4098" creationId="{1D016286-DFD6-53B6-3E37-A4A81AFD7B95}"/>
          </ac:picMkLst>
        </pc:picChg>
      </pc:sldChg>
      <pc:sldChg chg="modSp">
        <pc:chgData name="Cécile Béniguel" userId="S::c.beniguel@anaik.com::62be1133-efb2-4c19-98d8-9ca0a12aa03a" providerId="AD" clId="Web-{3920707A-7793-C191-820B-882A78313FD0}" dt="2026-03-10T09:45:39.438" v="28" actId="20577"/>
        <pc:sldMkLst>
          <pc:docMk/>
          <pc:sldMk cId="3773997757" sldId="2147472433"/>
        </pc:sldMkLst>
        <pc:spChg chg="mod">
          <ac:chgData name="Cécile Béniguel" userId="S::c.beniguel@anaik.com::62be1133-efb2-4c19-98d8-9ca0a12aa03a" providerId="AD" clId="Web-{3920707A-7793-C191-820B-882A78313FD0}" dt="2026-03-10T09:45:34.766" v="17" actId="20577"/>
          <ac:spMkLst>
            <pc:docMk/>
            <pc:sldMk cId="3773997757" sldId="2147472433"/>
            <ac:spMk id="3" creationId="{802E5DF8-222B-1559-7090-030A4C5FAF3C}"/>
          </ac:spMkLst>
        </pc:spChg>
        <pc:spChg chg="mod">
          <ac:chgData name="Cécile Béniguel" userId="S::c.beniguel@anaik.com::62be1133-efb2-4c19-98d8-9ca0a12aa03a" providerId="AD" clId="Web-{3920707A-7793-C191-820B-882A78313FD0}" dt="2026-03-10T09:45:39.438" v="28" actId="20577"/>
          <ac:spMkLst>
            <pc:docMk/>
            <pc:sldMk cId="3773997757" sldId="2147472433"/>
            <ac:spMk id="22" creationId="{98E6A2CA-602E-438D-D3DC-77E6E101233B}"/>
          </ac:spMkLst>
        </pc:spChg>
      </pc:sldChg>
      <pc:sldChg chg="modSp">
        <pc:chgData name="Cécile Béniguel" userId="S::c.beniguel@anaik.com::62be1133-efb2-4c19-98d8-9ca0a12aa03a" providerId="AD" clId="Web-{3920707A-7793-C191-820B-882A78313FD0}" dt="2026-03-10T09:47:15.445" v="42" actId="20577"/>
        <pc:sldMkLst>
          <pc:docMk/>
          <pc:sldMk cId="1457977930" sldId="2147472434"/>
        </pc:sldMkLst>
        <pc:spChg chg="mod">
          <ac:chgData name="Cécile Béniguel" userId="S::c.beniguel@anaik.com::62be1133-efb2-4c19-98d8-9ca0a12aa03a" providerId="AD" clId="Web-{3920707A-7793-C191-820B-882A78313FD0}" dt="2026-03-10T09:47:03.943" v="31" actId="20577"/>
          <ac:spMkLst>
            <pc:docMk/>
            <pc:sldMk cId="1457977930" sldId="2147472434"/>
            <ac:spMk id="22" creationId="{7CF0426F-F313-EBA9-15F4-164830496ECC}"/>
          </ac:spMkLst>
        </pc:spChg>
        <pc:spChg chg="mod">
          <ac:chgData name="Cécile Béniguel" userId="S::c.beniguel@anaik.com::62be1133-efb2-4c19-98d8-9ca0a12aa03a" providerId="AD" clId="Web-{3920707A-7793-C191-820B-882A78313FD0}" dt="2026-03-10T09:47:15.445" v="42" actId="20577"/>
          <ac:spMkLst>
            <pc:docMk/>
            <pc:sldMk cId="1457977930" sldId="2147472434"/>
            <ac:spMk id="23" creationId="{03EBD04A-D024-5F6D-8D1A-91EA51AC8634}"/>
          </ac:spMkLst>
        </pc:spChg>
      </pc:sldChg>
    </pc:docChg>
  </pc:docChgLst>
  <pc:docChgLst>
    <pc:chgData name="Anne-Sophie Meyer" userId="S::as.meyer@anaik.com::9d03668d-6ac8-4e8c-8c6a-3d30baed9e0e" providerId="AD" clId="Web-{2ABFE83F-46C8-DD51-03FA-A3FCA27A6198}"/>
    <pc:docChg chg="modSld">
      <pc:chgData name="Anne-Sophie Meyer" userId="S::as.meyer@anaik.com::9d03668d-6ac8-4e8c-8c6a-3d30baed9e0e" providerId="AD" clId="Web-{2ABFE83F-46C8-DD51-03FA-A3FCA27A6198}" dt="2026-03-04T13:16:24.031" v="3" actId="20577"/>
      <pc:docMkLst>
        <pc:docMk/>
      </pc:docMkLst>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7F8063E6_1086B69C.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7F8063E6_1086B69C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groupecasaque.sharepoint.com/sites/COMPLIANCE/Shared%20Documents/General/CSR/12-CLIMAT/Strat&#233;gie%20climat/2026/Evolutions%202025-26.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doughnutChart>
        <c:varyColors val="1"/>
        <c:ser>
          <c:idx val="0"/>
          <c:order val="0"/>
          <c:tx>
            <c:strRef>
              <c:f>Feuil1!$B$1</c:f>
              <c:strCache>
                <c:ptCount val="1"/>
                <c:pt idx="0">
                  <c:v>Ventes</c:v>
                </c:pt>
              </c:strCache>
            </c:strRef>
          </c:tx>
          <c:dPt>
            <c:idx val="0"/>
            <c:bubble3D val="0"/>
            <c:spPr>
              <a:solidFill>
                <a:srgbClr val="FD6B6E"/>
              </a:solidFill>
              <a:ln w="19050">
                <a:solidFill>
                  <a:schemeClr val="lt1"/>
                </a:solidFill>
              </a:ln>
              <a:effectLst/>
            </c:spPr>
            <c:extLst>
              <c:ext xmlns:c16="http://schemas.microsoft.com/office/drawing/2014/chart" uri="{C3380CC4-5D6E-409C-BE32-E72D297353CC}">
                <c16:uniqueId val="{00000001-88EA-47CA-B42A-3EF440647AAE}"/>
              </c:ext>
            </c:extLst>
          </c:dPt>
          <c:dPt>
            <c:idx val="1"/>
            <c:bubble3D val="0"/>
            <c:spPr>
              <a:solidFill>
                <a:srgbClr val="9A8D86"/>
              </a:solidFill>
              <a:ln w="19050">
                <a:solidFill>
                  <a:schemeClr val="lt1"/>
                </a:solidFill>
              </a:ln>
              <a:effectLst/>
            </c:spPr>
            <c:extLst>
              <c:ext xmlns:c16="http://schemas.microsoft.com/office/drawing/2014/chart" uri="{C3380CC4-5D6E-409C-BE32-E72D297353CC}">
                <c16:uniqueId val="{00000002-88EA-47CA-B42A-3EF440647AAE}"/>
              </c:ext>
            </c:extLst>
          </c:dPt>
          <c:dPt>
            <c:idx val="2"/>
            <c:bubble3D val="0"/>
            <c:spPr>
              <a:solidFill>
                <a:srgbClr val="F3D5CE"/>
              </a:solidFill>
              <a:ln w="19050">
                <a:solidFill>
                  <a:schemeClr val="lt1"/>
                </a:solidFill>
              </a:ln>
              <a:effectLst/>
            </c:spPr>
            <c:extLst>
              <c:ext xmlns:c16="http://schemas.microsoft.com/office/drawing/2014/chart" uri="{C3380CC4-5D6E-409C-BE32-E72D297353CC}">
                <c16:uniqueId val="{00000003-88EA-47CA-B42A-3EF440647AAE}"/>
              </c:ext>
            </c:extLst>
          </c:dPt>
          <c:dPt>
            <c:idx val="3"/>
            <c:bubble3D val="0"/>
            <c:spPr>
              <a:solidFill>
                <a:srgbClr val="3A3A3A"/>
              </a:solidFill>
              <a:ln w="19050">
                <a:solidFill>
                  <a:schemeClr val="lt1"/>
                </a:solidFill>
              </a:ln>
              <a:effectLst/>
            </c:spPr>
            <c:extLst>
              <c:ext xmlns:c16="http://schemas.microsoft.com/office/drawing/2014/chart" uri="{C3380CC4-5D6E-409C-BE32-E72D297353CC}">
                <c16:uniqueId val="{00000004-88EA-47CA-B42A-3EF440647AAE}"/>
              </c:ext>
            </c:extLst>
          </c:dPt>
          <c:cat>
            <c:strRef>
              <c:f>Feuil1!$A$2:$A$6</c:f>
              <c:strCache>
                <c:ptCount val="4"/>
                <c:pt idx="0">
                  <c:v>Europe</c:v>
                </c:pt>
                <c:pt idx="1">
                  <c:v>MIDDLE EAST</c:v>
                </c:pt>
                <c:pt idx="2">
                  <c:v>US</c:v>
                </c:pt>
                <c:pt idx="3">
                  <c:v>ASIA</c:v>
                </c:pt>
              </c:strCache>
            </c:strRef>
          </c:cat>
          <c:val>
            <c:numRef>
              <c:f>Feuil1!$B$2:$B$6</c:f>
              <c:numCache>
                <c:formatCode>General</c:formatCode>
                <c:ptCount val="4"/>
                <c:pt idx="0">
                  <c:v>45000</c:v>
                </c:pt>
                <c:pt idx="1">
                  <c:v>5000</c:v>
                </c:pt>
                <c:pt idx="2">
                  <c:v>6000</c:v>
                </c:pt>
                <c:pt idx="3">
                  <c:v>1500</c:v>
                </c:pt>
              </c:numCache>
            </c:numRef>
          </c:val>
          <c:extLst>
            <c:ext xmlns:c16="http://schemas.microsoft.com/office/drawing/2014/chart" uri="{C3380CC4-5D6E-409C-BE32-E72D297353CC}">
              <c16:uniqueId val="{00000000-88EA-47CA-B42A-3EF440647AAE}"/>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Feuil1!$B$1</c:f>
              <c:strCache>
                <c:ptCount val="1"/>
                <c:pt idx="0">
                  <c:v>2023</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TO</c:v>
                </c:pt>
              </c:strCache>
            </c:strRef>
          </c:cat>
          <c:val>
            <c:numRef>
              <c:f>Feuil1!$B$2</c:f>
              <c:numCache>
                <c:formatCode>#,##0</c:formatCode>
                <c:ptCount val="1"/>
                <c:pt idx="0">
                  <c:v>60844</c:v>
                </c:pt>
              </c:numCache>
            </c:numRef>
          </c:val>
          <c:extLst>
            <c:ext xmlns:c16="http://schemas.microsoft.com/office/drawing/2014/chart" uri="{C3380CC4-5D6E-409C-BE32-E72D297353CC}">
              <c16:uniqueId val="{00000000-8C1B-471C-B569-12B2476DACDC}"/>
            </c:ext>
          </c:extLst>
        </c:ser>
        <c:ser>
          <c:idx val="1"/>
          <c:order val="1"/>
          <c:tx>
            <c:strRef>
              <c:f>Feuil1!$C$1</c:f>
              <c:strCache>
                <c:ptCount val="1"/>
                <c:pt idx="0">
                  <c:v>2024</c:v>
                </c:pt>
              </c:strCache>
            </c:strRef>
          </c:tx>
          <c:spPr>
            <a:solidFill>
              <a:schemeClr val="bg1">
                <a:lumMod val="5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TO</c:v>
                </c:pt>
              </c:strCache>
            </c:strRef>
          </c:cat>
          <c:val>
            <c:numRef>
              <c:f>Feuil1!$C$2</c:f>
              <c:numCache>
                <c:formatCode>#,##0</c:formatCode>
                <c:ptCount val="1"/>
                <c:pt idx="0">
                  <c:v>60628</c:v>
                </c:pt>
              </c:numCache>
            </c:numRef>
          </c:val>
          <c:extLst>
            <c:ext xmlns:c16="http://schemas.microsoft.com/office/drawing/2014/chart" uri="{C3380CC4-5D6E-409C-BE32-E72D297353CC}">
              <c16:uniqueId val="{00000003-8C1B-471C-B569-12B2476DACDC}"/>
            </c:ext>
          </c:extLst>
        </c:ser>
        <c:ser>
          <c:idx val="2"/>
          <c:order val="2"/>
          <c:tx>
            <c:strRef>
              <c:f>Feuil1!$D$1</c:f>
              <c:strCache>
                <c:ptCount val="1"/>
                <c:pt idx="0">
                  <c:v>2025</c:v>
                </c:pt>
              </c:strCache>
            </c:strRef>
          </c:tx>
          <c:spPr>
            <a:solidFill>
              <a:srgbClr val="FD5D6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lumMod val="75000"/>
                        <a:lumOff val="25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c:f>
              <c:strCache>
                <c:ptCount val="1"/>
                <c:pt idx="0">
                  <c:v>TO</c:v>
                </c:pt>
              </c:strCache>
            </c:strRef>
          </c:cat>
          <c:val>
            <c:numRef>
              <c:f>Feuil1!$D$2</c:f>
              <c:numCache>
                <c:formatCode>#,##0</c:formatCode>
                <c:ptCount val="1"/>
                <c:pt idx="0">
                  <c:v>64127</c:v>
                </c:pt>
              </c:numCache>
            </c:numRef>
          </c:val>
          <c:extLst>
            <c:ext xmlns:c16="http://schemas.microsoft.com/office/drawing/2014/chart" uri="{C3380CC4-5D6E-409C-BE32-E72D297353CC}">
              <c16:uniqueId val="{00000004-8C1B-471C-B569-12B2476DACDC}"/>
            </c:ext>
          </c:extLst>
        </c:ser>
        <c:dLbls>
          <c:showLegendKey val="0"/>
          <c:showVal val="0"/>
          <c:showCatName val="0"/>
          <c:showSerName val="0"/>
          <c:showPercent val="0"/>
          <c:showBubbleSize val="0"/>
        </c:dLbls>
        <c:gapWidth val="219"/>
        <c:overlap val="-27"/>
        <c:axId val="324308336"/>
        <c:axId val="324305456"/>
      </c:barChart>
      <c:catAx>
        <c:axId val="324308336"/>
        <c:scaling>
          <c:orientation val="minMax"/>
        </c:scaling>
        <c:delete val="1"/>
        <c:axPos val="b"/>
        <c:numFmt formatCode="General" sourceLinked="1"/>
        <c:majorTickMark val="none"/>
        <c:minorTickMark val="none"/>
        <c:tickLblPos val="nextTo"/>
        <c:crossAx val="324305456"/>
        <c:crosses val="autoZero"/>
        <c:auto val="1"/>
        <c:lblAlgn val="ctr"/>
        <c:lblOffset val="100"/>
        <c:noMultiLvlLbl val="0"/>
      </c:catAx>
      <c:valAx>
        <c:axId val="324305456"/>
        <c:scaling>
          <c:orientation val="minMax"/>
          <c:max val="6600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32430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966009238739044"/>
          <c:y val="0.1111111111111111"/>
          <c:w val="0.84765168123565149"/>
          <c:h val="0.66206765820939051"/>
        </c:manualLayout>
      </c:layout>
      <c:scatterChart>
        <c:scatterStyle val="lineMarker"/>
        <c:varyColors val="0"/>
        <c:ser>
          <c:idx val="0"/>
          <c:order val="0"/>
          <c:tx>
            <c:strRef>
              <c:f>'Trajectoire réduction'!$A$4</c:f>
              <c:strCache>
                <c:ptCount val="1"/>
                <c:pt idx="0">
                  <c:v>Emissions en intensité (kg CO2e/ CA€)</c:v>
                </c:pt>
              </c:strCache>
            </c:strRef>
          </c:tx>
          <c:spPr>
            <a:ln w="19050" cap="rnd">
              <a:solidFill>
                <a:srgbClr val="7030A0"/>
              </a:solidFill>
              <a:prstDash val="sysDot"/>
              <a:round/>
            </a:ln>
            <a:effectLst/>
          </c:spPr>
          <c:marker>
            <c:symbol val="none"/>
          </c:marker>
          <c:dPt>
            <c:idx val="1"/>
            <c:marker>
              <c:symbol val="none"/>
            </c:marker>
            <c:bubble3D val="0"/>
            <c:spPr>
              <a:ln w="19050" cap="rnd">
                <a:solidFill>
                  <a:srgbClr val="7030A0"/>
                </a:solidFill>
                <a:prstDash val="solid"/>
                <a:round/>
              </a:ln>
              <a:effectLst/>
            </c:spPr>
            <c:extLst>
              <c:ext xmlns:c16="http://schemas.microsoft.com/office/drawing/2014/chart" uri="{C3380CC4-5D6E-409C-BE32-E72D297353CC}">
                <c16:uniqueId val="{00000001-3F93-42B8-8590-E46EAA437DEF}"/>
              </c:ext>
            </c:extLst>
          </c:dPt>
          <c:dPt>
            <c:idx val="2"/>
            <c:marker>
              <c:symbol val="none"/>
            </c:marker>
            <c:bubble3D val="0"/>
            <c:spPr>
              <a:ln w="19050" cap="rnd">
                <a:solidFill>
                  <a:srgbClr val="7030A0"/>
                </a:solidFill>
                <a:prstDash val="solid"/>
                <a:round/>
              </a:ln>
              <a:effectLst/>
            </c:spPr>
            <c:extLst>
              <c:ext xmlns:c16="http://schemas.microsoft.com/office/drawing/2014/chart" uri="{C3380CC4-5D6E-409C-BE32-E72D297353CC}">
                <c16:uniqueId val="{00000003-3F93-42B8-8590-E46EAA437DEF}"/>
              </c:ext>
            </c:extLst>
          </c:dPt>
          <c:dPt>
            <c:idx val="3"/>
            <c:marker>
              <c:symbol val="none"/>
            </c:marker>
            <c:bubble3D val="0"/>
            <c:spPr>
              <a:ln w="19050" cap="rnd">
                <a:solidFill>
                  <a:srgbClr val="7030A0"/>
                </a:solidFill>
                <a:prstDash val="solid"/>
                <a:round/>
              </a:ln>
              <a:effectLst/>
            </c:spPr>
            <c:extLst>
              <c:ext xmlns:c16="http://schemas.microsoft.com/office/drawing/2014/chart" uri="{C3380CC4-5D6E-409C-BE32-E72D297353CC}">
                <c16:uniqueId val="{00000005-3F93-42B8-8590-E46EAA437DEF}"/>
              </c:ext>
            </c:extLst>
          </c:dPt>
          <c:dPt>
            <c:idx val="4"/>
            <c:marker>
              <c:symbol val="none"/>
            </c:marker>
            <c:bubble3D val="0"/>
            <c:spPr>
              <a:ln w="19050" cap="rnd">
                <a:solidFill>
                  <a:srgbClr val="7030A0"/>
                </a:solidFill>
                <a:prstDash val="solid"/>
                <a:round/>
              </a:ln>
              <a:effectLst/>
            </c:spPr>
            <c:extLst>
              <c:ext xmlns:c16="http://schemas.microsoft.com/office/drawing/2014/chart" uri="{C3380CC4-5D6E-409C-BE32-E72D297353CC}">
                <c16:uniqueId val="{00000007-3F93-42B8-8590-E46EAA437DEF}"/>
              </c:ext>
            </c:extLst>
          </c:dPt>
          <c:xVal>
            <c:numRef>
              <c:f>'Trajectoire réduction'!$B$1:$AE$1</c:f>
              <c:numCache>
                <c:formatCode>General</c:formatCode>
                <c:ptCount val="12"/>
                <c:pt idx="0">
                  <c:v>2020</c:v>
                </c:pt>
                <c:pt idx="1">
                  <c:v>2022</c:v>
                </c:pt>
                <c:pt idx="2">
                  <c:v>2023</c:v>
                </c:pt>
                <c:pt idx="3">
                  <c:v>2024</c:v>
                </c:pt>
                <c:pt idx="4">
                  <c:v>2025</c:v>
                </c:pt>
                <c:pt idx="5">
                  <c:v>2026</c:v>
                </c:pt>
                <c:pt idx="6">
                  <c:v>2027</c:v>
                </c:pt>
                <c:pt idx="7">
                  <c:v>2028</c:v>
                </c:pt>
                <c:pt idx="8">
                  <c:v>2029</c:v>
                </c:pt>
                <c:pt idx="9">
                  <c:v>2030</c:v>
                </c:pt>
                <c:pt idx="10">
                  <c:v>2040</c:v>
                </c:pt>
                <c:pt idx="11">
                  <c:v>2050</c:v>
                </c:pt>
              </c:numCache>
            </c:numRef>
          </c:xVal>
          <c:yVal>
            <c:numRef>
              <c:f>'Trajectoire réduction'!$B$4:$AE$4</c:f>
              <c:numCache>
                <c:formatCode>_-* #,##0.000\ _€_-;\-* #,##0.000\ _€_-;_-* "-"??\ _€_-;_-@_-</c:formatCode>
                <c:ptCount val="12"/>
                <c:pt idx="0">
                  <c:v>0.96553862364061682</c:v>
                </c:pt>
                <c:pt idx="1">
                  <c:v>0.70851098022633008</c:v>
                </c:pt>
                <c:pt idx="2">
                  <c:v>0.77062617411581391</c:v>
                </c:pt>
                <c:pt idx="3">
                  <c:v>0.69985136320550345</c:v>
                </c:pt>
                <c:pt idx="4">
                  <c:v>0.59048793940285338</c:v>
                </c:pt>
                <c:pt idx="5">
                  <c:v>0.56001240171155786</c:v>
                </c:pt>
                <c:pt idx="6">
                  <c:v>0.53104624300233927</c:v>
                </c:pt>
                <c:pt idx="7">
                  <c:v>0.51173547052952695</c:v>
                </c:pt>
                <c:pt idx="8">
                  <c:v>0.49242469805671457</c:v>
                </c:pt>
                <c:pt idx="9">
                  <c:v>0.48276931182030841</c:v>
                </c:pt>
                <c:pt idx="10">
                  <c:v>0.28966158709218509</c:v>
                </c:pt>
                <c:pt idx="11">
                  <c:v>9.655386236406166E-2</c:v>
                </c:pt>
              </c:numCache>
            </c:numRef>
          </c:yVal>
          <c:smooth val="0"/>
          <c:extLst>
            <c:ext xmlns:c16="http://schemas.microsoft.com/office/drawing/2014/chart" uri="{C3380CC4-5D6E-409C-BE32-E72D297353CC}">
              <c16:uniqueId val="{00000008-3F93-42B8-8590-E46EAA437DEF}"/>
            </c:ext>
          </c:extLst>
        </c:ser>
        <c:dLbls>
          <c:showLegendKey val="0"/>
          <c:showVal val="0"/>
          <c:showCatName val="0"/>
          <c:showSerName val="0"/>
          <c:showPercent val="0"/>
          <c:showBubbleSize val="0"/>
        </c:dLbls>
        <c:axId val="1845934496"/>
        <c:axId val="1845934976"/>
      </c:scatterChart>
      <c:valAx>
        <c:axId val="1845934496"/>
        <c:scaling>
          <c:orientation val="minMax"/>
          <c:max val="2050"/>
          <c:min val="2020"/>
        </c:scaling>
        <c:delete val="0"/>
        <c:axPos val="b"/>
        <c:majorGridlines>
          <c:spPr>
            <a:ln w="9525" cap="flat" cmpd="sng" algn="ctr">
              <a:solidFill>
                <a:schemeClr val="bg1"/>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45934976"/>
        <c:crosses val="autoZero"/>
        <c:crossBetween val="midCat"/>
      </c:valAx>
      <c:valAx>
        <c:axId val="1845934976"/>
        <c:scaling>
          <c:orientation val="minMax"/>
          <c:max val="1"/>
          <c:min val="0"/>
        </c:scaling>
        <c:delete val="0"/>
        <c:axPos val="l"/>
        <c:majorGridlines>
          <c:spPr>
            <a:ln w="9525" cap="flat" cmpd="sng" algn="ctr">
              <a:solidFill>
                <a:schemeClr val="bg1"/>
              </a:solidFill>
              <a:round/>
            </a:ln>
            <a:effectLst/>
          </c:spPr>
        </c:majorGridlines>
        <c:numFmt formatCod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845934496"/>
        <c:crossesAt val="2020"/>
        <c:crossBetween val="midCat"/>
        <c:minorUnit val="0.1"/>
      </c:valAx>
      <c:spPr>
        <a:noFill/>
        <a:ln>
          <a:solidFill>
            <a:schemeClr val="bg1"/>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8">
  <a:schemeClr val="accent5"/>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0.21536</cdr:x>
      <cdr:y>0.29657</cdr:y>
    </cdr:from>
    <cdr:to>
      <cdr:x>0.21536</cdr:x>
      <cdr:y>0.78327</cdr:y>
    </cdr:to>
    <cdr:cxnSp macro="">
      <cdr:nvCxnSpPr>
        <cdr:cNvPr id="3" name="Connecteur droit 2">
          <a:extLst xmlns:a="http://schemas.openxmlformats.org/drawingml/2006/main">
            <a:ext uri="{FF2B5EF4-FFF2-40B4-BE49-F238E27FC236}">
              <a16:creationId xmlns:a16="http://schemas.microsoft.com/office/drawing/2014/main" id="{590D333A-B3CF-BDA1-AEED-278CCFC4A846}"/>
            </a:ext>
          </a:extLst>
        </cdr:cNvPr>
        <cdr:cNvCxnSpPr/>
      </cdr:nvCxnSpPr>
      <cdr:spPr>
        <a:xfrm xmlns:a="http://schemas.openxmlformats.org/drawingml/2006/main" flipV="1">
          <a:off x="2320353" y="1065902"/>
          <a:ext cx="0" cy="1749256"/>
        </a:xfrm>
        <a:prstGeom xmlns:a="http://schemas.openxmlformats.org/drawingml/2006/main" prst="line">
          <a:avLst/>
        </a:prstGeom>
        <a:noFill xmlns:a="http://schemas.openxmlformats.org/drawingml/2006/main"/>
        <a:ln xmlns:a="http://schemas.openxmlformats.org/drawingml/2006/main" w="19050" cap="flat" cmpd="sng">
          <a:solidFill>
            <a:srgbClr val="CCE2DD"/>
          </a:solidFill>
          <a:prstDash val="solid"/>
          <a:round/>
          <a:headEnd type="none" w="med" len="med"/>
          <a:tailEnd type="oval" w="med" len="med"/>
        </a:ln>
      </cdr:spPr>
    </cdr:cxnSp>
  </cdr:relSizeAnchor>
  <cdr:relSizeAnchor xmlns:cdr="http://schemas.openxmlformats.org/drawingml/2006/chartDrawing">
    <cdr:from>
      <cdr:x>0.18597</cdr:x>
      <cdr:y>0.78886</cdr:y>
    </cdr:from>
    <cdr:to>
      <cdr:x>0.24787</cdr:x>
      <cdr:y>0.82991</cdr:y>
    </cdr:to>
    <cdr:sp macro="" textlink="">
      <cdr:nvSpPr>
        <cdr:cNvPr id="8" name="Google Shape;12616;p180">
          <a:extLst xmlns:a="http://schemas.openxmlformats.org/drawingml/2006/main">
            <a:ext uri="{FF2B5EF4-FFF2-40B4-BE49-F238E27FC236}">
              <a16:creationId xmlns:a16="http://schemas.microsoft.com/office/drawing/2014/main" id="{6BD2B236-02FB-B223-13FC-1FD526BADCC5}"/>
            </a:ext>
          </a:extLst>
        </cdr:cNvPr>
        <cdr:cNvSpPr/>
      </cdr:nvSpPr>
      <cdr:spPr>
        <a:xfrm xmlns:a="http://schemas.openxmlformats.org/drawingml/2006/main">
          <a:off x="2003707" y="2835239"/>
          <a:ext cx="667005" cy="147549"/>
        </a:xfrm>
        <a:prstGeom xmlns:a="http://schemas.openxmlformats.org/drawingml/2006/main" prst="roundRect">
          <a:avLst>
            <a:gd name="adj" fmla="val 27597"/>
          </a:avLst>
        </a:prstGeom>
        <a:solidFill xmlns:a="http://schemas.openxmlformats.org/drawingml/2006/main">
          <a:schemeClr val="bg1"/>
        </a:solidFill>
        <a:ln xmlns:a="http://schemas.openxmlformats.org/drawingml/2006/main" w="9525" cap="flat" cmpd="sng">
          <a:noFill/>
          <a:prstDash val="solid"/>
          <a:round/>
          <a:headEnd type="none" w="sm" len="sm"/>
          <a:tailEnd type="none" w="sm" len="sm"/>
        </a:ln>
      </cdr:spPr>
      <cdr:txBody>
        <a:bodyPr xmlns:a="http://schemas.openxmlformats.org/drawingml/2006/main" spcFirstLastPara="1" wrap="square" lIns="121900" tIns="121900" rIns="121900" bIns="121900" anchor="ctr" anchorCtr="0">
          <a:no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 sz="1067" b="1" dirty="0">
              <a:solidFill>
                <a:schemeClr val="accent1">
                  <a:lumMod val="50000"/>
                </a:schemeClr>
              </a:solidFill>
              <a:latin typeface="DM Sans"/>
              <a:ea typeface="DM Sans"/>
              <a:cs typeface="DM Sans"/>
              <a:sym typeface="DM Sans"/>
            </a:rPr>
            <a:t>2024</a:t>
          </a:r>
          <a:endParaRPr sz="1067" b="1" dirty="0">
            <a:solidFill>
              <a:schemeClr val="accent1">
                <a:lumMod val="50000"/>
              </a:schemeClr>
            </a:solidFill>
            <a:latin typeface="DM Sans"/>
            <a:ea typeface="DM Sans"/>
            <a:cs typeface="DM Sans"/>
            <a:sym typeface="DM Sans"/>
          </a:endParaRPr>
        </a:p>
      </cdr:txBody>
    </cdr:sp>
  </cdr:relSizeAnchor>
  <cdr:relSizeAnchor xmlns:cdr="http://schemas.openxmlformats.org/drawingml/2006/chartDrawing">
    <cdr:from>
      <cdr:x>0.17426</cdr:x>
      <cdr:y>0.20367</cdr:y>
    </cdr:from>
    <cdr:to>
      <cdr:x>0.31392</cdr:x>
      <cdr:y>0.29889</cdr:y>
    </cdr:to>
    <cdr:sp macro="" textlink="">
      <cdr:nvSpPr>
        <cdr:cNvPr id="9" name="Google Shape;12616;p180">
          <a:extLst xmlns:a="http://schemas.openxmlformats.org/drawingml/2006/main">
            <a:ext uri="{FF2B5EF4-FFF2-40B4-BE49-F238E27FC236}">
              <a16:creationId xmlns:a16="http://schemas.microsoft.com/office/drawing/2014/main" id="{314F4478-54D5-29E3-4D0B-3DE420E0A5F7}"/>
            </a:ext>
          </a:extLst>
        </cdr:cNvPr>
        <cdr:cNvSpPr/>
      </cdr:nvSpPr>
      <cdr:spPr>
        <a:xfrm xmlns:a="http://schemas.openxmlformats.org/drawingml/2006/main">
          <a:off x="1877583" y="731996"/>
          <a:ext cx="1504683" cy="342249"/>
        </a:xfrm>
        <a:prstGeom xmlns:a="http://schemas.openxmlformats.org/drawingml/2006/main" prst="roundRect">
          <a:avLst>
            <a:gd name="adj" fmla="val 27597"/>
          </a:avLst>
        </a:prstGeom>
        <a:noFill xmlns:a="http://schemas.openxmlformats.org/drawingml/2006/main"/>
        <a:ln xmlns:a="http://schemas.openxmlformats.org/drawingml/2006/main" w="9525" cap="flat" cmpd="sng">
          <a:noFill/>
          <a:prstDash val="solid"/>
          <a:round/>
          <a:headEnd type="none" w="sm" len="sm"/>
          <a:tailEnd type="none" w="sm" len="sm"/>
        </a:ln>
      </cdr:spPr>
      <cdr:txBody>
        <a:bodyPr xmlns:a="http://schemas.openxmlformats.org/drawingml/2006/main" spcFirstLastPara="1" wrap="square" lIns="121900" tIns="121900" rIns="121900" bIns="121900" anchor="ctr" anchorCtr="0">
          <a:noAutofit/>
        </a:bodyPr>
        <a:lstStyle xmlns:a="http://schemas.openxmlformats.org/drawingml/2006/main">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 sz="1100" b="1" dirty="0">
              <a:solidFill>
                <a:srgbClr val="00B050"/>
              </a:solidFill>
              <a:latin typeface="DM Sans"/>
              <a:ea typeface="DM Sans"/>
              <a:cs typeface="DM Sans"/>
              <a:sym typeface="DM Sans"/>
            </a:rPr>
            <a:t>-4% vs 2023</a:t>
          </a:r>
          <a:endParaRPr sz="1100" b="1" dirty="0">
            <a:solidFill>
              <a:srgbClr val="00B050"/>
            </a:solidFill>
            <a:latin typeface="DM Sans"/>
            <a:ea typeface="DM Sans"/>
            <a:cs typeface="DM Sans"/>
            <a:sym typeface="DM Sans"/>
          </a:endParaRP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5-03-24T10:20:22.733"/>
    </inkml:context>
    <inkml:brush xml:id="br0">
      <inkml:brushProperty name="width" value="0.1" units="cm"/>
      <inkml:brushProperty name="height" value="0.1" units="cm"/>
    </inkml:brush>
  </inkml:definitions>
  <inkml:trace contextRef="#ctx0" brushRef="#br0">8710 13333 31 0 0,'-5'0'96'0'0,"-2"5"-192"0"0,0 2 96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F3749F-8830-46A0-80F7-3A0E4941257B}" type="datetimeFigureOut">
              <a:rPr lang="fr-FR" smtClean="0"/>
              <a:t>10/03/2026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9EE763-42D8-4982-97FE-6ADE15E79AF8}" type="slidenum">
              <a:rPr lang="fr-FR" smtClean="0"/>
              <a:t>‹#›</a:t>
            </a:fld>
            <a:endParaRPr lang="fr-FR"/>
          </a:p>
        </p:txBody>
      </p:sp>
    </p:spTree>
    <p:extLst>
      <p:ext uri="{BB962C8B-B14F-4D97-AF65-F5344CB8AC3E}">
        <p14:creationId xmlns:p14="http://schemas.microsoft.com/office/powerpoint/2010/main" val="389033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a:p>
        </p:txBody>
      </p:sp>
      <p:sp>
        <p:nvSpPr>
          <p:cNvPr id="4" name="Espace réservé du numéro de diapositive 3"/>
          <p:cNvSpPr>
            <a:spLocks noGrp="1"/>
          </p:cNvSpPr>
          <p:nvPr>
            <p:ph type="sldNum" sz="quarter" idx="5"/>
          </p:nvPr>
        </p:nvSpPr>
        <p:spPr/>
        <p:txBody>
          <a:bodyPr/>
          <a:lstStyle/>
          <a:p>
            <a:fld id="{109EE763-42D8-4982-97FE-6ADE15E79AF8}" type="slidenum">
              <a:rPr lang="fr-FR" smtClean="0"/>
              <a:t>1</a:t>
            </a:fld>
            <a:endParaRPr lang="fr-FR"/>
          </a:p>
        </p:txBody>
      </p:sp>
    </p:spTree>
    <p:extLst>
      <p:ext uri="{BB962C8B-B14F-4D97-AF65-F5344CB8AC3E}">
        <p14:creationId xmlns:p14="http://schemas.microsoft.com/office/powerpoint/2010/main" val="1887891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a:t>SOPHIE</a:t>
            </a:r>
            <a:endParaRPr lang="fr-FR"/>
          </a:p>
        </p:txBody>
      </p:sp>
      <p:sp>
        <p:nvSpPr>
          <p:cNvPr id="4" name="Espace réservé du numéro de diapositive 3"/>
          <p:cNvSpPr>
            <a:spLocks noGrp="1"/>
          </p:cNvSpPr>
          <p:nvPr>
            <p:ph type="sldNum" sz="quarter" idx="5"/>
          </p:nvPr>
        </p:nvSpPr>
        <p:spPr/>
        <p:txBody>
          <a:bodyPr/>
          <a:lstStyle/>
          <a:p>
            <a:fld id="{109EE763-42D8-4982-97FE-6ADE15E79AF8}" type="slidenum">
              <a:rPr lang="fr-FR" smtClean="0"/>
              <a:t>2</a:t>
            </a:fld>
            <a:endParaRPr lang="fr-FR"/>
          </a:p>
        </p:txBody>
      </p:sp>
    </p:spTree>
    <p:extLst>
      <p:ext uri="{BB962C8B-B14F-4D97-AF65-F5344CB8AC3E}">
        <p14:creationId xmlns:p14="http://schemas.microsoft.com/office/powerpoint/2010/main" val="3950939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t>Ajouter</a:t>
            </a:r>
            <a:r>
              <a:rPr lang="en-US"/>
              <a:t> : CERTIFICATION ok </a:t>
            </a:r>
          </a:p>
          <a:p>
            <a:r>
              <a:rPr lang="en-US" err="1"/>
              <a:t>Ajouter</a:t>
            </a:r>
            <a:r>
              <a:rPr lang="en-US"/>
              <a:t> 100% collab </a:t>
            </a:r>
            <a:r>
              <a:rPr lang="en-US" err="1"/>
              <a:t>formés</a:t>
            </a:r>
            <a:r>
              <a:rPr lang="en-US"/>
              <a:t> </a:t>
            </a:r>
          </a:p>
          <a:p>
            <a:r>
              <a:rPr lang="en-US"/>
              <a:t>Option avec </a:t>
            </a:r>
            <a:r>
              <a:rPr lang="en-US" err="1"/>
              <a:t>que</a:t>
            </a:r>
            <a:r>
              <a:rPr lang="en-US"/>
              <a:t> les grands </a:t>
            </a:r>
            <a:r>
              <a:rPr lang="en-US" err="1"/>
              <a:t>titres</a:t>
            </a:r>
            <a:r>
              <a:rPr lang="en-US"/>
              <a:t> </a:t>
            </a:r>
          </a:p>
          <a:p>
            <a:r>
              <a:rPr lang="en-US"/>
              <a:t>6 axes </a:t>
            </a:r>
            <a:r>
              <a:rPr lang="en-US" err="1"/>
              <a:t>strat</a:t>
            </a:r>
            <a:r>
              <a:rPr lang="en-US"/>
              <a:t> </a:t>
            </a:r>
            <a:r>
              <a:rPr lang="en-US" err="1"/>
              <a:t>enlever</a:t>
            </a:r>
            <a:r>
              <a:rPr lang="en-US"/>
              <a:t> formation et </a:t>
            </a:r>
            <a:r>
              <a:rPr lang="en-US" err="1"/>
              <a:t>l’ajouter</a:t>
            </a:r>
            <a:r>
              <a:rPr lang="en-US"/>
              <a:t> dans KPI </a:t>
            </a: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32946-6084-3CA3-F0F2-50B6C1E5B78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3633A29-2BBF-C0A7-5C55-1F7E67C7E7E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51B3EB6-8C55-ADA4-D36F-7F1E7E7AAE6D}"/>
              </a:ext>
            </a:extLst>
          </p:cNvPr>
          <p:cNvSpPr>
            <a:spLocks noGrp="1"/>
          </p:cNvSpPr>
          <p:nvPr>
            <p:ph type="body" idx="1"/>
          </p:nvPr>
        </p:nvSpPr>
        <p:spPr/>
        <p:txBody>
          <a:bodyPr/>
          <a:lstStyle/>
          <a:p>
            <a:endParaRPr lang="fr-FR" sz="1200">
              <a:latin typeface="+mn-lt"/>
            </a:endParaRPr>
          </a:p>
        </p:txBody>
      </p:sp>
      <p:sp>
        <p:nvSpPr>
          <p:cNvPr id="4" name="Espace réservé du numéro de diapositive 3">
            <a:extLst>
              <a:ext uri="{FF2B5EF4-FFF2-40B4-BE49-F238E27FC236}">
                <a16:creationId xmlns:a16="http://schemas.microsoft.com/office/drawing/2014/main" id="{893D7F11-BA64-B00D-7220-A84E7821AB8E}"/>
              </a:ext>
            </a:extLst>
          </p:cNvPr>
          <p:cNvSpPr>
            <a:spLocks noGrp="1"/>
          </p:cNvSpPr>
          <p:nvPr>
            <p:ph type="sldNum" sz="quarter" idx="5"/>
          </p:nvPr>
        </p:nvSpPr>
        <p:spPr/>
        <p:txBody>
          <a:bodyPr/>
          <a:lstStyle/>
          <a:p>
            <a:fld id="{F8E483F7-55DC-4201-9464-307C23A277A7}" type="slidenum">
              <a:rPr lang="fr-FR" smtClean="0"/>
              <a:t>5</a:t>
            </a:fld>
            <a:endParaRPr lang="fr-FR"/>
          </a:p>
        </p:txBody>
      </p:sp>
    </p:spTree>
    <p:extLst>
      <p:ext uri="{BB962C8B-B14F-4D97-AF65-F5344CB8AC3E}">
        <p14:creationId xmlns:p14="http://schemas.microsoft.com/office/powerpoint/2010/main" val="516941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DA1A9-70F3-BF10-B38F-DD1865FF619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12B96A0-F269-1796-088A-F34C96122F1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CA7D0DA-4438-0FC5-385D-EEBB6B7EAD44}"/>
              </a:ext>
            </a:extLst>
          </p:cNvPr>
          <p:cNvSpPr>
            <a:spLocks noGrp="1"/>
          </p:cNvSpPr>
          <p:nvPr>
            <p:ph type="body" idx="1"/>
          </p:nvPr>
        </p:nvSpPr>
        <p:spPr/>
        <p:txBody>
          <a:bodyPr/>
          <a:lstStyle/>
          <a:p>
            <a:r>
              <a:rPr lang="fr-FR">
                <a:highlight>
                  <a:srgbClr val="FFFF00"/>
                </a:highlight>
              </a:rPr>
              <a:t>Cécile : </a:t>
            </a:r>
          </a:p>
          <a:p>
            <a:r>
              <a:rPr lang="fr-FR">
                <a:highlight>
                  <a:srgbClr val="FFFF00"/>
                </a:highlight>
              </a:rPr>
              <a:t>Comme vous le savez tous l’IA est entrée dans nos vies depuis quelques mois déjà … </a:t>
            </a:r>
          </a:p>
          <a:p>
            <a:r>
              <a:rPr lang="fr-FR">
                <a:highlight>
                  <a:srgbClr val="FFFF00"/>
                </a:highlight>
              </a:rPr>
              <a:t>au départ ça nous semblait très accessoire et puis très vite, elle s’est installée parmi nos outils du quotidien, comme un indispensable </a:t>
            </a:r>
          </a:p>
          <a:p>
            <a:r>
              <a:rPr lang="fr-FR">
                <a:highlight>
                  <a:srgbClr val="FFFF00"/>
                </a:highlight>
              </a:rPr>
              <a:t>Chez </a:t>
            </a:r>
            <a:r>
              <a:rPr lang="fr-FR" err="1">
                <a:highlight>
                  <a:srgbClr val="FFFF00"/>
                </a:highlight>
              </a:rPr>
              <a:t>Anaik</a:t>
            </a:r>
            <a:r>
              <a:rPr lang="fr-FR">
                <a:highlight>
                  <a:srgbClr val="FFFF00"/>
                </a:highlight>
              </a:rPr>
              <a:t> nous avons pris le sujet de façon raisonnée et responsable : </a:t>
            </a:r>
          </a:p>
          <a:p>
            <a:r>
              <a:rPr lang="fr-FR">
                <a:highlight>
                  <a:srgbClr val="FFFF00"/>
                </a:highlight>
              </a:rPr>
              <a:t>Pour rappel nous avons commencé début 2024 par un Copil multi métiers animé par Guillaume</a:t>
            </a:r>
          </a:p>
          <a:p>
            <a:r>
              <a:rPr lang="fr-FR">
                <a:highlight>
                  <a:srgbClr val="FFFF00"/>
                </a:highlight>
              </a:rPr>
              <a:t>puis nous avons entamé une phase de test et de tables rondes en comité plus restreint avec l’équipe produit,</a:t>
            </a:r>
          </a:p>
          <a:p>
            <a:r>
              <a:rPr lang="fr-FR">
                <a:highlight>
                  <a:srgbClr val="FFFF00"/>
                </a:highlight>
              </a:rPr>
              <a:t>ce qui nous a amené a mi année 2025, dans les métiers du design et de la com, a une utilisation plus intense et un déploiement à l’international</a:t>
            </a:r>
          </a:p>
          <a:p>
            <a:endParaRPr lang="fr-FR"/>
          </a:p>
        </p:txBody>
      </p:sp>
      <p:sp>
        <p:nvSpPr>
          <p:cNvPr id="4" name="Espace réservé du numéro de diapositive 3">
            <a:extLst>
              <a:ext uri="{FF2B5EF4-FFF2-40B4-BE49-F238E27FC236}">
                <a16:creationId xmlns:a16="http://schemas.microsoft.com/office/drawing/2014/main" id="{62967A39-8E8D-7285-0E88-4DB1181B07A1}"/>
              </a:ext>
            </a:extLst>
          </p:cNvPr>
          <p:cNvSpPr>
            <a:spLocks noGrp="1"/>
          </p:cNvSpPr>
          <p:nvPr>
            <p:ph type="sldNum" sz="quarter" idx="5"/>
          </p:nvPr>
        </p:nvSpPr>
        <p:spPr/>
        <p:txBody>
          <a:bodyPr/>
          <a:lstStyle/>
          <a:p>
            <a:fld id="{0A3B52F4-AF33-4A9C-A8A7-E27D3B828BBA}" type="slidenum">
              <a:rPr lang="fr-FR" smtClean="0"/>
              <a:t>6</a:t>
            </a:fld>
            <a:endParaRPr lang="fr-FR"/>
          </a:p>
        </p:txBody>
      </p:sp>
    </p:spTree>
    <p:extLst>
      <p:ext uri="{BB962C8B-B14F-4D97-AF65-F5344CB8AC3E}">
        <p14:creationId xmlns:p14="http://schemas.microsoft.com/office/powerpoint/2010/main" val="4241357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ED17E-D9F2-81EC-31F2-0CDC85C655E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FEF862-853E-4F25-852C-66558190F76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50B93A-92F4-5744-9BB4-F06E04AE94D0}"/>
              </a:ext>
            </a:extLst>
          </p:cNvPr>
          <p:cNvSpPr>
            <a:spLocks noGrp="1"/>
          </p:cNvSpPr>
          <p:nvPr>
            <p:ph type="body" idx="1"/>
          </p:nvPr>
        </p:nvSpPr>
        <p:spPr/>
        <p:txBody>
          <a:bodyPr/>
          <a:lstStyle/>
          <a:p>
            <a:r>
              <a:rPr lang="fr-FR"/>
              <a:t>Après toutes nos phases de test : notre conclusion : l’IA est un </a:t>
            </a:r>
            <a:r>
              <a:rPr lang="fr-FR" b="1"/>
              <a:t>outil pour développer en conscience !</a:t>
            </a:r>
          </a:p>
          <a:p>
            <a:endParaRPr lang="fr-FR"/>
          </a:p>
          <a:p>
            <a:r>
              <a:rPr lang="fr-FR"/>
              <a:t>Le </a:t>
            </a:r>
            <a:r>
              <a:rPr lang="fr-FR" b="1"/>
              <a:t>constat</a:t>
            </a:r>
            <a:r>
              <a:rPr lang="fr-FR"/>
              <a:t> chiffré du développement produit pour </a:t>
            </a:r>
            <a:r>
              <a:rPr lang="fr-FR" err="1"/>
              <a:t>Anaik</a:t>
            </a:r>
            <a:r>
              <a:rPr lang="fr-FR"/>
              <a:t> Group c’est : ( voir slide)</a:t>
            </a:r>
          </a:p>
          <a:p>
            <a:endParaRPr lang="fr-FR"/>
          </a:p>
          <a:p>
            <a:r>
              <a:rPr lang="fr-FR"/>
              <a:t>Face à ce constat, l’opportunité est double :</a:t>
            </a:r>
          </a:p>
          <a:p>
            <a:pPr marL="171450" indent="-171450">
              <a:buFontTx/>
              <a:buChar char="-"/>
            </a:pPr>
            <a:r>
              <a:rPr lang="fr-FR"/>
              <a:t>c’est évidemment la réduction de l’impact temps car en virtualisant nos maquettes, on peut revenir vers le client en 24h ( vs 2 à 3 semaines )</a:t>
            </a:r>
          </a:p>
          <a:p>
            <a:pPr marL="0" indent="0">
              <a:buFontTx/>
              <a:buNone/>
            </a:pPr>
            <a:r>
              <a:rPr lang="fr-FR"/>
              <a:t>=&gt; Un outil de performance opérationnelle </a:t>
            </a:r>
          </a:p>
          <a:p>
            <a:pPr marL="171450" indent="-171450">
              <a:buFontTx/>
              <a:buChar char="-"/>
            </a:pPr>
            <a:r>
              <a:rPr lang="fr-FR"/>
              <a:t>Par conséquent c’est aussi une réduction de l’impact sur l’environnement, car nous faisons une économie de CO2</a:t>
            </a:r>
          </a:p>
          <a:p>
            <a:pPr marL="0" indent="0">
              <a:buFontTx/>
              <a:buNone/>
            </a:pPr>
            <a:r>
              <a:rPr lang="fr-FR"/>
              <a:t>=&gt; Un outil de performance consciente</a:t>
            </a:r>
          </a:p>
          <a:p>
            <a:pPr marL="0" indent="0">
              <a:buFontTx/>
              <a:buNone/>
            </a:pPr>
            <a:endParaRPr lang="fr-FR"/>
          </a:p>
          <a:p>
            <a:pPr marL="0" indent="0">
              <a:buFontTx/>
              <a:buNone/>
            </a:pPr>
            <a:r>
              <a:rPr lang="fr-FR"/>
              <a:t>( a la question sur l’impact des images générés par l’IA, oui il y en a un, nous avons interrogé EDC sur le sujet, a date il n’est pas mesurable de façon précise – le monde informatique n’étant pas encore transparent sur le sujet - mais de façon certaine, il est nettement moins important que nos maquettes physiques qui mobilisent toute une chaine de valeur en France et en Chine + le transport aérien qui est le facteur le plus lourd )</a:t>
            </a:r>
          </a:p>
          <a:p>
            <a:pPr marL="0" indent="0">
              <a:buFontTx/>
              <a:buNone/>
            </a:pPr>
            <a:endParaRPr lang="fr-FR"/>
          </a:p>
          <a:p>
            <a:r>
              <a:rPr lang="fr-FR"/>
              <a:t>Vous l’avez compris, l’idée n’est pas d’arrêter de faire de maquettes, en revanche le challenge est de ne lancer que les maquettes « </a:t>
            </a:r>
            <a:r>
              <a:rPr lang="fr-FR" b="1"/>
              <a:t>utiles</a:t>
            </a:r>
            <a:r>
              <a:rPr lang="fr-FR"/>
              <a:t> » </a:t>
            </a:r>
          </a:p>
          <a:p>
            <a:r>
              <a:rPr lang="en-US" err="1"/>
              <a:t>C’est</a:t>
            </a:r>
            <a:r>
              <a:rPr lang="en-US"/>
              <a:t> </a:t>
            </a:r>
            <a:r>
              <a:rPr lang="en-US" err="1"/>
              <a:t>une</a:t>
            </a:r>
            <a:r>
              <a:rPr lang="en-US"/>
              <a:t> démarche </a:t>
            </a:r>
            <a:r>
              <a:rPr lang="en-US" err="1"/>
              <a:t>que</a:t>
            </a:r>
            <a:r>
              <a:rPr lang="en-US"/>
              <a:t> nous </a:t>
            </a:r>
            <a:r>
              <a:rPr lang="en-US" err="1"/>
              <a:t>défendons</a:t>
            </a:r>
            <a:r>
              <a:rPr lang="en-US"/>
              <a:t> </a:t>
            </a:r>
            <a:r>
              <a:rPr lang="en-US" err="1"/>
              <a:t>depuis</a:t>
            </a:r>
            <a:r>
              <a:rPr lang="en-US"/>
              <a:t> un moment, qui a </a:t>
            </a:r>
            <a:r>
              <a:rPr lang="en-US" err="1"/>
              <a:t>été</a:t>
            </a:r>
            <a:r>
              <a:rPr lang="en-US"/>
              <a:t> </a:t>
            </a:r>
            <a:r>
              <a:rPr lang="en-US" err="1"/>
              <a:t>adopté</a:t>
            </a:r>
            <a:r>
              <a:rPr lang="en-US"/>
              <a:t> par </a:t>
            </a:r>
            <a:r>
              <a:rPr lang="en-US" err="1"/>
              <a:t>certains</a:t>
            </a:r>
            <a:r>
              <a:rPr lang="en-US"/>
              <a:t> clients, </a:t>
            </a:r>
            <a:r>
              <a:rPr lang="en-US" err="1"/>
              <a:t>mais</a:t>
            </a:r>
            <a:r>
              <a:rPr lang="en-US"/>
              <a:t> grace au </a:t>
            </a:r>
            <a:r>
              <a:rPr lang="en-US" err="1"/>
              <a:t>pouvoir</a:t>
            </a:r>
            <a:r>
              <a:rPr lang="en-US"/>
              <a:t> de </a:t>
            </a:r>
            <a:r>
              <a:rPr lang="en-US" err="1"/>
              <a:t>l’IA</a:t>
            </a:r>
            <a:r>
              <a:rPr lang="en-US"/>
              <a:t> nous </a:t>
            </a:r>
            <a:r>
              <a:rPr lang="en-US" err="1"/>
              <a:t>avons</a:t>
            </a:r>
            <a:r>
              <a:rPr lang="en-US"/>
              <a:t> les moyens de faire encore </a:t>
            </a:r>
            <a:r>
              <a:rPr lang="en-US" err="1"/>
              <a:t>mieux</a:t>
            </a:r>
            <a:r>
              <a:rPr lang="en-US"/>
              <a:t> </a:t>
            </a:r>
          </a:p>
          <a:p>
            <a:r>
              <a:rPr lang="en-US"/>
              <a:t>Sans </a:t>
            </a:r>
            <a:r>
              <a:rPr lang="en-US" err="1"/>
              <a:t>compter</a:t>
            </a:r>
            <a:r>
              <a:rPr lang="en-US"/>
              <a:t> le </a:t>
            </a:r>
            <a:r>
              <a:rPr lang="en-US" err="1"/>
              <a:t>risque</a:t>
            </a:r>
            <a:r>
              <a:rPr lang="en-US"/>
              <a:t> </a:t>
            </a:r>
            <a:r>
              <a:rPr lang="en-US" err="1"/>
              <a:t>géo</a:t>
            </a:r>
            <a:r>
              <a:rPr lang="en-US"/>
              <a:t> politique / </a:t>
            </a:r>
            <a:r>
              <a:rPr lang="en-US" err="1"/>
              <a:t>l’IA</a:t>
            </a:r>
            <a:r>
              <a:rPr lang="en-US"/>
              <a:t> est un </a:t>
            </a:r>
            <a:r>
              <a:rPr lang="en-US" err="1"/>
              <a:t>outil</a:t>
            </a:r>
            <a:r>
              <a:rPr lang="en-US"/>
              <a:t> qui </a:t>
            </a:r>
            <a:r>
              <a:rPr lang="en-US" err="1"/>
              <a:t>peut</a:t>
            </a:r>
            <a:r>
              <a:rPr lang="en-US"/>
              <a:t> nous aider </a:t>
            </a:r>
            <a:r>
              <a:rPr lang="en-US" err="1"/>
              <a:t>lorsque</a:t>
            </a:r>
            <a:r>
              <a:rPr lang="en-US"/>
              <a:t> la livraison de maquettes est impossible ( situation middle east )</a:t>
            </a:r>
          </a:p>
          <a:p>
            <a:endParaRPr lang="en-US"/>
          </a:p>
          <a:p>
            <a:r>
              <a:rPr lang="en-US"/>
              <a:t>L’IA au service la performance </a:t>
            </a:r>
            <a:r>
              <a:rPr lang="en-US" err="1"/>
              <a:t>opérationnelle</a:t>
            </a:r>
            <a:r>
              <a:rPr lang="en-US"/>
              <a:t> pour </a:t>
            </a:r>
            <a:r>
              <a:rPr lang="en-US" err="1"/>
              <a:t>accélerer</a:t>
            </a:r>
            <a:r>
              <a:rPr lang="en-US"/>
              <a:t> </a:t>
            </a:r>
            <a:r>
              <a:rPr lang="en-US" err="1"/>
              <a:t>certaines</a:t>
            </a:r>
            <a:r>
              <a:rPr lang="en-US"/>
              <a:t> phases du </a:t>
            </a:r>
            <a:r>
              <a:rPr lang="en-US" err="1"/>
              <a:t>projet</a:t>
            </a:r>
            <a:r>
              <a:rPr lang="en-US"/>
              <a:t>, tout </a:t>
            </a:r>
            <a:r>
              <a:rPr lang="en-US" err="1"/>
              <a:t>en</a:t>
            </a:r>
            <a:r>
              <a:rPr lang="en-US"/>
              <a:t> gardant </a:t>
            </a:r>
            <a:r>
              <a:rPr lang="en-US" err="1"/>
              <a:t>une</a:t>
            </a:r>
            <a:r>
              <a:rPr lang="en-US"/>
              <a:t> </a:t>
            </a:r>
            <a:r>
              <a:rPr lang="en-US" err="1"/>
              <a:t>approche</a:t>
            </a:r>
            <a:r>
              <a:rPr lang="en-US"/>
              <a:t> </a:t>
            </a:r>
            <a:r>
              <a:rPr lang="en-US" err="1"/>
              <a:t>consciente</a:t>
            </a:r>
            <a:endParaRPr lang="en-US"/>
          </a:p>
          <a:p>
            <a:pPr algn="ctr"/>
            <a:endParaRPr lang="en-US">
              <a:latin typeface="Poppins Light" panose="00000400000000000000" pitchFamily="2" charset="0"/>
              <a:cs typeface="Poppins Light" panose="00000400000000000000" pitchFamily="2" charset="0"/>
            </a:endParaRPr>
          </a:p>
        </p:txBody>
      </p:sp>
      <p:sp>
        <p:nvSpPr>
          <p:cNvPr id="4" name="Espace réservé du numéro de diapositive 3">
            <a:extLst>
              <a:ext uri="{FF2B5EF4-FFF2-40B4-BE49-F238E27FC236}">
                <a16:creationId xmlns:a16="http://schemas.microsoft.com/office/drawing/2014/main" id="{202E147A-9D0C-3568-B9C8-1D1546DA9E29}"/>
              </a:ext>
            </a:extLst>
          </p:cNvPr>
          <p:cNvSpPr>
            <a:spLocks noGrp="1"/>
          </p:cNvSpPr>
          <p:nvPr>
            <p:ph type="sldNum" sz="quarter" idx="5"/>
          </p:nvPr>
        </p:nvSpPr>
        <p:spPr/>
        <p:txBody>
          <a:bodyPr/>
          <a:lstStyle/>
          <a:p>
            <a:fld id="{109EE763-42D8-4982-97FE-6ADE15E79AF8}" type="slidenum">
              <a:rPr lang="fr-FR" smtClean="0"/>
              <a:t>7</a:t>
            </a:fld>
            <a:endParaRPr lang="fr-FR"/>
          </a:p>
        </p:txBody>
      </p:sp>
    </p:spTree>
    <p:extLst>
      <p:ext uri="{BB962C8B-B14F-4D97-AF65-F5344CB8AC3E}">
        <p14:creationId xmlns:p14="http://schemas.microsoft.com/office/powerpoint/2010/main" val="6778034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8BA1E-9264-968B-8ECE-53C5A37306B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793E24-D55D-799C-E3CD-E69720EC3D77}"/>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F0B2AC3D-9E3B-F894-36E2-C1C46F468124}"/>
              </a:ext>
            </a:extLst>
          </p:cNvPr>
          <p:cNvSpPr>
            <a:spLocks noGrp="1"/>
          </p:cNvSpPr>
          <p:nvPr>
            <p:ph type="body" idx="1"/>
          </p:nvPr>
        </p:nvSpPr>
        <p:spPr/>
        <p:txBody>
          <a:bodyPr/>
          <a:lstStyle/>
          <a:p>
            <a:r>
              <a:rPr lang="fr-FR"/>
              <a:t>Le risque en revanche, c’est une utilisation non maitrisée de l’IA, qui peut vite conduire à des sorties de route</a:t>
            </a:r>
          </a:p>
          <a:p>
            <a:r>
              <a:rPr lang="fr-FR"/>
              <a:t>C’est pourquoi nous avons rapidement écrit une charte d’utilisation interne ( éthique et responsable )</a:t>
            </a:r>
          </a:p>
          <a:p>
            <a:r>
              <a:rPr lang="fr-FR"/>
              <a:t>Dans le but de protéger </a:t>
            </a:r>
            <a:r>
              <a:rPr lang="fr-FR" err="1"/>
              <a:t>Anaik</a:t>
            </a:r>
            <a:r>
              <a:rPr lang="fr-FR"/>
              <a:t> et l’ensemble de ses clients </a:t>
            </a:r>
          </a:p>
          <a:p>
            <a:r>
              <a:rPr lang="fr-FR"/>
              <a:t>Toutes les équipes ont été sensibilisées</a:t>
            </a:r>
          </a:p>
          <a:p>
            <a:endParaRPr lang="fr-FR"/>
          </a:p>
          <a:p>
            <a:r>
              <a:rPr lang="fr-FR"/>
              <a:t>Voici dans les grandes lignes, les points les plus importants que l’on doit retenir :</a:t>
            </a:r>
          </a:p>
          <a:p>
            <a:pPr marL="171450" indent="-171450">
              <a:buFontTx/>
              <a:buChar char="-"/>
            </a:pPr>
            <a:r>
              <a:rPr lang="fr-FR" b="1"/>
              <a:t>Confidentialité</a:t>
            </a:r>
            <a:r>
              <a:rPr lang="fr-FR"/>
              <a:t> : Aucune donnée confidentielle sur </a:t>
            </a:r>
            <a:r>
              <a:rPr lang="fr-FR" err="1"/>
              <a:t>Anaik</a:t>
            </a:r>
            <a:r>
              <a:rPr lang="fr-FR"/>
              <a:t> ou un client ne doit être transmis à une IA, que ce soit en contenu de texte ou en visuel </a:t>
            </a:r>
          </a:p>
          <a:p>
            <a:pPr marL="0" indent="0">
              <a:buFontTx/>
              <a:buNone/>
            </a:pPr>
            <a:r>
              <a:rPr lang="fr-FR"/>
              <a:t>( données chiffrées ; nom de personnes ; nom de marque ; logos clients ou éléments visuels confidentiels … )</a:t>
            </a:r>
          </a:p>
          <a:p>
            <a:pPr marL="171450" indent="-171450">
              <a:buFontTx/>
              <a:buChar char="-"/>
            </a:pPr>
            <a:r>
              <a:rPr lang="fr-FR" b="1"/>
              <a:t>Humain</a:t>
            </a:r>
            <a:r>
              <a:rPr lang="fr-FR"/>
              <a:t> :Toute génération de texte ou d’image doit toujours être vérifiée, ajustée et validée par un collaborateur ( intervention humaine est primordiale )</a:t>
            </a:r>
          </a:p>
          <a:p>
            <a:pPr marL="171450" indent="-171450">
              <a:buFontTx/>
              <a:buChar char="-"/>
            </a:pPr>
            <a:r>
              <a:rPr lang="fr-FR" b="1"/>
              <a:t>En conscience </a:t>
            </a:r>
            <a:r>
              <a:rPr lang="fr-FR"/>
              <a:t>: Nous devons adopter une utilisation responsable et raisonnée de l’IA pour ne pas tomber dans la surconsommation qui peut s’avérer très polluante et contre productive ( qualité des prompts, limiter le nombre de texte ou images générés )</a:t>
            </a:r>
          </a:p>
        </p:txBody>
      </p:sp>
      <p:sp>
        <p:nvSpPr>
          <p:cNvPr id="4" name="Espace réservé du numéro de diapositive 3">
            <a:extLst>
              <a:ext uri="{FF2B5EF4-FFF2-40B4-BE49-F238E27FC236}">
                <a16:creationId xmlns:a16="http://schemas.microsoft.com/office/drawing/2014/main" id="{BCFF3DD1-5E41-C9D5-22BA-5ADD4CB38BE3}"/>
              </a:ext>
            </a:extLst>
          </p:cNvPr>
          <p:cNvSpPr>
            <a:spLocks noGrp="1"/>
          </p:cNvSpPr>
          <p:nvPr>
            <p:ph type="sldNum" sz="quarter" idx="10"/>
          </p:nvPr>
        </p:nvSpPr>
        <p:spPr/>
        <p:txBody>
          <a:bodyPr/>
          <a:lstStyle/>
          <a:p>
            <a:fld id="{30DFFA6E-AD36-44B5-B6F8-B6D6D9F7C22F}" type="slidenum">
              <a:rPr lang="fr-FR" smtClean="0">
                <a:solidFill>
                  <a:prstClr val="black"/>
                </a:solidFill>
              </a:rPr>
              <a:pPr/>
              <a:t>8</a:t>
            </a:fld>
            <a:endParaRPr lang="fr-FR">
              <a:solidFill>
                <a:prstClr val="black"/>
              </a:solidFill>
            </a:endParaRPr>
          </a:p>
        </p:txBody>
      </p:sp>
    </p:spTree>
    <p:extLst>
      <p:ext uri="{BB962C8B-B14F-4D97-AF65-F5344CB8AC3E}">
        <p14:creationId xmlns:p14="http://schemas.microsoft.com/office/powerpoint/2010/main" val="3196894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7AD4B-4154-A2D6-D9AF-2D59B77A41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9C68131-D96E-E12A-1B39-0F1E9DF2AAF1}"/>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624C97BA-2A28-C68B-33D0-22C2519084BF}"/>
              </a:ext>
            </a:extLst>
          </p:cNvPr>
          <p:cNvSpPr>
            <a:spLocks noGrp="1"/>
          </p:cNvSpPr>
          <p:nvPr>
            <p:ph type="body" idx="1"/>
          </p:nvPr>
        </p:nvSpPr>
        <p:spPr/>
        <p:txBody>
          <a:bodyPr/>
          <a:lstStyle/>
          <a:p>
            <a:pPr marL="0" indent="0" algn="just">
              <a:buFontTx/>
              <a:buNone/>
            </a:pPr>
            <a:r>
              <a:rPr lang="fr-FR">
                <a:solidFill>
                  <a:schemeClr val="tx1">
                    <a:lumMod val="75000"/>
                    <a:lumOff val="25000"/>
                  </a:schemeClr>
                </a:solidFill>
                <a:latin typeface="Poppins" pitchFamily="2" charset="77"/>
                <a:cs typeface="Poppins" pitchFamily="2" charset="77"/>
              </a:rPr>
              <a:t>Comment utiliser l’IA pour Guerlain ?</a:t>
            </a:r>
          </a:p>
          <a:p>
            <a:pPr marL="0" indent="0" algn="just">
              <a:buFontTx/>
              <a:buNone/>
            </a:pPr>
            <a:r>
              <a:rPr lang="fr-FR" sz="1000">
                <a:solidFill>
                  <a:schemeClr val="tx1">
                    <a:lumMod val="75000"/>
                    <a:lumOff val="25000"/>
                  </a:schemeClr>
                </a:solidFill>
                <a:latin typeface="Poppins" pitchFamily="2" charset="77"/>
                <a:cs typeface="Poppins" pitchFamily="2" charset="77"/>
              </a:rPr>
              <a:t>Nous avons listé un ensemble de </a:t>
            </a:r>
            <a:r>
              <a:rPr lang="fr-FR" sz="1000" err="1">
                <a:solidFill>
                  <a:schemeClr val="tx1">
                    <a:lumMod val="75000"/>
                    <a:lumOff val="25000"/>
                  </a:schemeClr>
                </a:solidFill>
                <a:latin typeface="Poppins" pitchFamily="2" charset="77"/>
                <a:cs typeface="Poppins" pitchFamily="2" charset="77"/>
              </a:rPr>
              <a:t>scénari</a:t>
            </a:r>
            <a:r>
              <a:rPr lang="fr-FR" sz="1000">
                <a:solidFill>
                  <a:schemeClr val="tx1">
                    <a:lumMod val="75000"/>
                    <a:lumOff val="25000"/>
                  </a:schemeClr>
                </a:solidFill>
                <a:latin typeface="Poppins" pitchFamily="2" charset="77"/>
                <a:cs typeface="Poppins" pitchFamily="2" charset="77"/>
              </a:rPr>
              <a:t> qui nous semblent pertinents au quotidien pour nos projets ou pour des amonts en </a:t>
            </a:r>
            <a:r>
              <a:rPr lang="fr-FR" sz="1000" err="1">
                <a:solidFill>
                  <a:schemeClr val="tx1">
                    <a:lumMod val="75000"/>
                    <a:lumOff val="25000"/>
                  </a:schemeClr>
                </a:solidFill>
                <a:latin typeface="Poppins" pitchFamily="2" charset="77"/>
                <a:cs typeface="Poppins" pitchFamily="2" charset="77"/>
              </a:rPr>
              <a:t>co</a:t>
            </a:r>
            <a:r>
              <a:rPr lang="fr-FR" sz="1000">
                <a:solidFill>
                  <a:schemeClr val="tx1">
                    <a:lumMod val="75000"/>
                    <a:lumOff val="25000"/>
                  </a:schemeClr>
                </a:solidFill>
                <a:latin typeface="Poppins" pitchFamily="2" charset="77"/>
                <a:cs typeface="Poppins" pitchFamily="2" charset="77"/>
              </a:rPr>
              <a:t> création avec vos équipes</a:t>
            </a:r>
          </a:p>
        </p:txBody>
      </p:sp>
      <p:sp>
        <p:nvSpPr>
          <p:cNvPr id="4" name="Espace réservé du numéro de diapositive 3">
            <a:extLst>
              <a:ext uri="{FF2B5EF4-FFF2-40B4-BE49-F238E27FC236}">
                <a16:creationId xmlns:a16="http://schemas.microsoft.com/office/drawing/2014/main" id="{613D44F1-EC81-F0F6-9E64-F02F4CC53D2A}"/>
              </a:ext>
            </a:extLst>
          </p:cNvPr>
          <p:cNvSpPr>
            <a:spLocks noGrp="1"/>
          </p:cNvSpPr>
          <p:nvPr>
            <p:ph type="sldNum" sz="quarter" idx="10"/>
          </p:nvPr>
        </p:nvSpPr>
        <p:spPr/>
        <p:txBody>
          <a:bodyPr/>
          <a:lstStyle/>
          <a:p>
            <a:fld id="{30DFFA6E-AD36-44B5-B6F8-B6D6D9F7C22F}" type="slidenum">
              <a:rPr lang="fr-FR" smtClean="0">
                <a:solidFill>
                  <a:prstClr val="black"/>
                </a:solidFill>
              </a:rPr>
              <a:pPr/>
              <a:t>9</a:t>
            </a:fld>
            <a:endParaRPr lang="fr-FR">
              <a:solidFill>
                <a:prstClr val="black"/>
              </a:solidFill>
            </a:endParaRPr>
          </a:p>
        </p:txBody>
      </p:sp>
    </p:spTree>
    <p:extLst>
      <p:ext uri="{BB962C8B-B14F-4D97-AF65-F5344CB8AC3E}">
        <p14:creationId xmlns:p14="http://schemas.microsoft.com/office/powerpoint/2010/main" val="29276343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81EEC-BEC5-36A5-A1A1-3873DCF732B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7FE969-CD20-3989-8BF2-FE16311BAB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39EDB38-1B4E-E1A9-989D-3DB08E29A156}"/>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B6A7E1E1-DA7C-9ADA-F396-64DE76EB2ACF}"/>
              </a:ext>
            </a:extLst>
          </p:cNvPr>
          <p:cNvSpPr>
            <a:spLocks noGrp="1"/>
          </p:cNvSpPr>
          <p:nvPr>
            <p:ph type="sldNum" sz="quarter" idx="5"/>
          </p:nvPr>
        </p:nvSpPr>
        <p:spPr/>
        <p:txBody>
          <a:bodyPr/>
          <a:lstStyle/>
          <a:p>
            <a:fld id="{0A3B52F4-AF33-4A9C-A8A7-E27D3B828BBA}" type="slidenum">
              <a:rPr lang="fr-FR" smtClean="0"/>
              <a:t>10</a:t>
            </a:fld>
            <a:endParaRPr lang="fr-FR"/>
          </a:p>
        </p:txBody>
      </p:sp>
    </p:spTree>
    <p:extLst>
      <p:ext uri="{BB962C8B-B14F-4D97-AF65-F5344CB8AC3E}">
        <p14:creationId xmlns:p14="http://schemas.microsoft.com/office/powerpoint/2010/main" val="2891475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98C4E-F5CA-74A3-C749-3247F36D72D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3A6370D-B373-BA14-A7EA-C4CCFA205AF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9EA6629D-3125-CD8A-29F7-9F337DF915CE}"/>
              </a:ext>
            </a:extLst>
          </p:cNvPr>
          <p:cNvSpPr>
            <a:spLocks noGrp="1"/>
          </p:cNvSpPr>
          <p:nvPr>
            <p:ph type="body" idx="1"/>
          </p:nvPr>
        </p:nvSpPr>
        <p:spPr/>
        <p:txBody>
          <a:bodyPr/>
          <a:lstStyle/>
          <a:p>
            <a:r>
              <a:rPr lang="fr-FR" err="1"/>
              <a:t>Flo</a:t>
            </a:r>
            <a:r>
              <a:rPr lang="fr-FR"/>
              <a:t> : </a:t>
            </a:r>
          </a:p>
          <a:p>
            <a:r>
              <a:rPr lang="fr-FR"/>
              <a:t>Rapidement on voulait aussi vous montrer le même exercice mais avec des matières. </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Là encore, ça lève une vraie barrière technique : on peut explorer plus de pistes, sans exploser les coûts ni les délais.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r>
              <a:rPr lang="fr-FR"/>
              <a:t>Au niveau rendu final, on obtient des résultats ultra réalistes, bien plus réaliste que sur Photoshop. Maintenant, </a:t>
            </a:r>
            <a:r>
              <a:rPr lang="fr-FR" b="0"/>
              <a:t>avant l’étape de maquette, on peut faire des choix/sélection sur des choses réalistes et ça change tout. </a:t>
            </a:r>
            <a:r>
              <a:rPr lang="fr-FR"/>
              <a:t>Encore plus possibilité de donner des effets de matières (brillance/relief </a:t>
            </a:r>
            <a:r>
              <a:rPr lang="fr-FR" err="1"/>
              <a:t>etc</a:t>
            </a:r>
            <a:r>
              <a:rPr lang="fr-FR"/>
              <a:t>)</a:t>
            </a:r>
          </a:p>
          <a:p>
            <a:endParaRPr lang="fr-FR" b="0"/>
          </a:p>
        </p:txBody>
      </p:sp>
      <p:sp>
        <p:nvSpPr>
          <p:cNvPr id="4" name="Espace réservé du numéro de diapositive 3">
            <a:extLst>
              <a:ext uri="{FF2B5EF4-FFF2-40B4-BE49-F238E27FC236}">
                <a16:creationId xmlns:a16="http://schemas.microsoft.com/office/drawing/2014/main" id="{88534C09-FFDB-C3D6-72E3-040FCC556967}"/>
              </a:ext>
            </a:extLst>
          </p:cNvPr>
          <p:cNvSpPr>
            <a:spLocks noGrp="1"/>
          </p:cNvSpPr>
          <p:nvPr>
            <p:ph type="sldNum" sz="quarter" idx="5"/>
          </p:nvPr>
        </p:nvSpPr>
        <p:spPr/>
        <p:txBody>
          <a:bodyPr/>
          <a:lstStyle/>
          <a:p>
            <a:fld id="{0A3B52F4-AF33-4A9C-A8A7-E27D3B828BBA}" type="slidenum">
              <a:rPr lang="fr-FR" smtClean="0"/>
              <a:t>11</a:t>
            </a:fld>
            <a:endParaRPr lang="fr-FR"/>
          </a:p>
        </p:txBody>
      </p:sp>
    </p:spTree>
    <p:extLst>
      <p:ext uri="{BB962C8B-B14F-4D97-AF65-F5344CB8AC3E}">
        <p14:creationId xmlns:p14="http://schemas.microsoft.com/office/powerpoint/2010/main" val="4194282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41DDF-F65F-6A16-DA03-8DCC75762AE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7BA5EC6-7BDC-E989-30B2-DF0047DACD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4F900C-1E66-B595-1FE5-93C958A0D920}"/>
              </a:ext>
            </a:extLst>
          </p:cNvPr>
          <p:cNvSpPr>
            <a:spLocks noGrp="1"/>
          </p:cNvSpPr>
          <p:nvPr>
            <p:ph type="body" idx="1"/>
          </p:nvPr>
        </p:nvSpPr>
        <p:spPr/>
        <p:txBody>
          <a:bodyPr/>
          <a:lstStyle/>
          <a:p>
            <a:r>
              <a:rPr lang="fr-FR" err="1"/>
              <a:t>Flo</a:t>
            </a:r>
            <a:r>
              <a:rPr lang="fr-FR"/>
              <a:t> : </a:t>
            </a:r>
          </a:p>
          <a:p>
            <a:r>
              <a:rPr lang="fr-FR"/>
              <a:t>Rapidement on voulait aussi vous montrer le même exercice mais avec des matières. </a:t>
            </a:r>
          </a:p>
          <a:p>
            <a:endParaRPr lang="fr-FR"/>
          </a:p>
          <a:p>
            <a:pPr marL="0" marR="0" lvl="0" indent="0" algn="l" defTabSz="914400" rtl="0" eaLnBrk="1" fontAlgn="auto" latinLnBrk="0" hangingPunct="1">
              <a:lnSpc>
                <a:spcPct val="100000"/>
              </a:lnSpc>
              <a:spcBef>
                <a:spcPts val="0"/>
              </a:spcBef>
              <a:spcAft>
                <a:spcPts val="0"/>
              </a:spcAft>
              <a:buClrTx/>
              <a:buSzTx/>
              <a:buFontTx/>
              <a:buNone/>
              <a:tabLst/>
              <a:defRPr/>
            </a:pPr>
            <a:r>
              <a:rPr lang="fr-FR"/>
              <a:t>Là encore, ça lève une vraie barrière technique : on peut explorer plus de pistes, sans exploser les coûts ni les délais.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p>
          <a:p>
            <a:r>
              <a:rPr lang="fr-FR"/>
              <a:t>Au niveau rendu final, on obtient des résultats ultra réalistes, bien plus réaliste que sur Photoshop. Maintenant, </a:t>
            </a:r>
            <a:r>
              <a:rPr lang="fr-FR" b="0"/>
              <a:t>avant l’étape de maquette, on peut faire des choix/sélection sur des choses réalistes et ça change tout. </a:t>
            </a:r>
            <a:r>
              <a:rPr lang="fr-FR"/>
              <a:t>Encore plus possibilité de donner des effets de matières (brillance/relief </a:t>
            </a:r>
            <a:r>
              <a:rPr lang="fr-FR" err="1"/>
              <a:t>etc</a:t>
            </a:r>
            <a:r>
              <a:rPr lang="fr-FR"/>
              <a:t>)</a:t>
            </a:r>
          </a:p>
          <a:p>
            <a:endParaRPr lang="fr-FR" b="0"/>
          </a:p>
        </p:txBody>
      </p:sp>
      <p:sp>
        <p:nvSpPr>
          <p:cNvPr id="4" name="Espace réservé du numéro de diapositive 3">
            <a:extLst>
              <a:ext uri="{FF2B5EF4-FFF2-40B4-BE49-F238E27FC236}">
                <a16:creationId xmlns:a16="http://schemas.microsoft.com/office/drawing/2014/main" id="{1D4430F5-0D4F-0E08-F19D-7FE512A39742}"/>
              </a:ext>
            </a:extLst>
          </p:cNvPr>
          <p:cNvSpPr>
            <a:spLocks noGrp="1"/>
          </p:cNvSpPr>
          <p:nvPr>
            <p:ph type="sldNum" sz="quarter" idx="5"/>
          </p:nvPr>
        </p:nvSpPr>
        <p:spPr/>
        <p:txBody>
          <a:bodyPr/>
          <a:lstStyle/>
          <a:p>
            <a:fld id="{0A3B52F4-AF33-4A9C-A8A7-E27D3B828BBA}" type="slidenum">
              <a:rPr lang="fr-FR" smtClean="0"/>
              <a:t>12</a:t>
            </a:fld>
            <a:endParaRPr lang="fr-FR"/>
          </a:p>
        </p:txBody>
      </p:sp>
    </p:spTree>
    <p:extLst>
      <p:ext uri="{BB962C8B-B14F-4D97-AF65-F5344CB8AC3E}">
        <p14:creationId xmlns:p14="http://schemas.microsoft.com/office/powerpoint/2010/main" val="22347843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32862-422E-19D4-A7DC-E97C1AF93B1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0F0EE7E-8156-506F-9421-9387AD63229F}"/>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E0FD4EB-88A0-450B-FF12-26E96EC0F7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Anna : plus court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On en vient à une problématique récurrente :</a:t>
            </a:r>
            <a:br>
              <a:rPr lang="fr-FR">
                <a:latin typeface="Poppins Light" panose="00000400000000000000" pitchFamily="2" charset="0"/>
                <a:cs typeface="Poppins Light" panose="00000400000000000000" pitchFamily="2" charset="0"/>
              </a:rPr>
            </a:br>
            <a:r>
              <a:rPr lang="fr-FR">
                <a:latin typeface="Poppins Light" panose="00000400000000000000" pitchFamily="2" charset="0"/>
                <a:cs typeface="Poppins Light" panose="00000400000000000000" pitchFamily="2" charset="0"/>
              </a:rPr>
              <a:t>La fameuse photo floue d’une matière envoyée par mail et qu’il faut interpréter en simu</a:t>
            </a:r>
            <a:br>
              <a:rPr lang="fr-FR">
                <a:latin typeface="Poppins Light" panose="00000400000000000000" pitchFamily="2" charset="0"/>
                <a:cs typeface="Poppins Light" panose="00000400000000000000" pitchFamily="2" charset="0"/>
              </a:rPr>
            </a:br>
            <a:r>
              <a:rPr lang="fr-FR">
                <a:latin typeface="Poppins Light" panose="00000400000000000000" pitchFamily="2" charset="0"/>
                <a:cs typeface="Poppins Light" panose="00000400000000000000" pitchFamily="2" charset="0"/>
              </a:rPr>
              <a:t>là on parle d’une photo envoyée par un fournisseur mais l’exercice est tout à fait applicable à la photo envoyée par le client.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Juste pour vous donner un peu de contexte, ici nous avions uniquement 2 jours pour réaliser un grand nombre de designs pour la marque Givenchy.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Et pour la petite histoire, Givenchy fonctionne sur des attributions de commandes exclusives sur 2 ans donc, évidemment, ne pas se manquer était essentiel pour plaire dès le début.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a:latin typeface="Poppins Light" panose="00000400000000000000" pitchFamily="2" charset="0"/>
              <a:cs typeface="Poppins Light" panose="000004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Avant l’arrivée de l’IAG, on aurait été bien en peine à fournir un rendu correct!</a:t>
            </a:r>
            <a:br>
              <a:rPr lang="fr-FR">
                <a:latin typeface="Poppins Light" panose="00000400000000000000" pitchFamily="2" charset="0"/>
                <a:cs typeface="Poppins Light" panose="00000400000000000000" pitchFamily="2" charset="0"/>
              </a:rPr>
            </a:br>
            <a:br>
              <a:rPr lang="fr-FR">
                <a:latin typeface="Poppins Light" panose="00000400000000000000" pitchFamily="2" charset="0"/>
                <a:cs typeface="Poppins Light" panose="00000400000000000000" pitchFamily="2" charset="0"/>
              </a:rPr>
            </a:br>
            <a:r>
              <a:rPr lang="fr-FR">
                <a:latin typeface="Poppins Light" panose="00000400000000000000" pitchFamily="2" charset="0"/>
                <a:cs typeface="Poppins Light" panose="00000400000000000000" pitchFamily="2" charset="0"/>
              </a:rPr>
              <a:t>Ici, Alisson designer à Paris, demande à l’IAG de créer un visuel Haute </a:t>
            </a:r>
            <a:r>
              <a:rPr lang="fr-FR" err="1">
                <a:latin typeface="Poppins Light" panose="00000400000000000000" pitchFamily="2" charset="0"/>
                <a:cs typeface="Poppins Light" panose="00000400000000000000" pitchFamily="2" charset="0"/>
              </a:rPr>
              <a:t>Def</a:t>
            </a:r>
            <a:r>
              <a:rPr lang="fr-FR">
                <a:latin typeface="Poppins Light" panose="00000400000000000000" pitchFamily="2" charset="0"/>
                <a:cs typeface="Poppins Light" panose="00000400000000000000" pitchFamily="2" charset="0"/>
              </a:rPr>
              <a:t> de la matière noire que vous voyez à l’écran pour réaliser des rendus de bonne qualité.</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Verdict nos rendus plaisent et nous voilà embarqués dans le premier round d’échantillons du plan</a:t>
            </a:r>
            <a:br>
              <a:rPr lang="fr-FR">
                <a:latin typeface="Poppins Light" panose="00000400000000000000" pitchFamily="2" charset="0"/>
                <a:cs typeface="Poppins Light" panose="00000400000000000000" pitchFamily="2" charset="0"/>
              </a:rPr>
            </a:br>
            <a:endParaRPr lang="fr-FR">
              <a:latin typeface="Poppins Light" panose="00000400000000000000" pitchFamily="2" charset="0"/>
              <a:cs typeface="Poppins Light" panose="00000400000000000000" pitchFamily="2" charset="0"/>
            </a:endParaRPr>
          </a:p>
          <a:p>
            <a:r>
              <a:rPr lang="fr-FR">
                <a:latin typeface="Poppins Light" panose="00000400000000000000" pitchFamily="2" charset="0"/>
                <a:cs typeface="Poppins Light" panose="00000400000000000000" pitchFamily="2" charset="0"/>
              </a:rPr>
              <a:t>Donc avantage certain ici à la fois en rendu mais aussi pour affiner un </a:t>
            </a:r>
            <a:r>
              <a:rPr lang="fr-FR" err="1">
                <a:latin typeface="Poppins Light" panose="00000400000000000000" pitchFamily="2" charset="0"/>
                <a:cs typeface="Poppins Light" panose="00000400000000000000" pitchFamily="2" charset="0"/>
              </a:rPr>
              <a:t>sourcing</a:t>
            </a:r>
            <a:r>
              <a:rPr lang="fr-FR">
                <a:latin typeface="Poppins Light" panose="00000400000000000000" pitchFamily="2" charset="0"/>
                <a:cs typeface="Poppins Light" panose="00000400000000000000" pitchFamily="2" charset="0"/>
              </a:rPr>
              <a:t> fournisseur par exemple.</a:t>
            </a:r>
            <a:endParaRPr lang="fr-FR"/>
          </a:p>
        </p:txBody>
      </p:sp>
      <p:sp>
        <p:nvSpPr>
          <p:cNvPr id="4" name="Espace réservé du numéro de diapositive 3">
            <a:extLst>
              <a:ext uri="{FF2B5EF4-FFF2-40B4-BE49-F238E27FC236}">
                <a16:creationId xmlns:a16="http://schemas.microsoft.com/office/drawing/2014/main" id="{CD1DB793-F549-ADC6-180D-873A79C5750A}"/>
              </a:ext>
            </a:extLst>
          </p:cNvPr>
          <p:cNvSpPr>
            <a:spLocks noGrp="1"/>
          </p:cNvSpPr>
          <p:nvPr>
            <p:ph type="sldNum" sz="quarter" idx="5"/>
          </p:nvPr>
        </p:nvSpPr>
        <p:spPr/>
        <p:txBody>
          <a:bodyPr/>
          <a:lstStyle/>
          <a:p>
            <a:fld id="{0A3B52F4-AF33-4A9C-A8A7-E27D3B828BBA}" type="slidenum">
              <a:rPr lang="fr-FR" smtClean="0"/>
              <a:t>13</a:t>
            </a:fld>
            <a:endParaRPr lang="fr-FR"/>
          </a:p>
        </p:txBody>
      </p:sp>
    </p:spTree>
    <p:extLst>
      <p:ext uri="{BB962C8B-B14F-4D97-AF65-F5344CB8AC3E}">
        <p14:creationId xmlns:p14="http://schemas.microsoft.com/office/powerpoint/2010/main" val="15999900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1FEEB-1A44-9DD9-57A6-C3154EB84D2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7465F2D-93C9-22BA-90FB-15C4151D75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2C40BEA-66CC-8E53-D58C-7BE0AF7B3AE7}"/>
              </a:ext>
            </a:extLst>
          </p:cNvPr>
          <p:cNvSpPr>
            <a:spLocks noGrp="1"/>
          </p:cNvSpPr>
          <p:nvPr>
            <p:ph type="body" idx="1"/>
          </p:nvPr>
        </p:nvSpPr>
        <p:spPr/>
        <p:txBody>
          <a:bodyPr/>
          <a:lstStyle/>
          <a:p>
            <a:endParaRPr lang="en-US">
              <a:latin typeface="Poppins Light" panose="00000400000000000000" pitchFamily="2" charset="0"/>
              <a:cs typeface="Poppins Light" panose="00000400000000000000" pitchFamily="2" charset="0"/>
            </a:endParaRPr>
          </a:p>
        </p:txBody>
      </p:sp>
      <p:sp>
        <p:nvSpPr>
          <p:cNvPr id="4" name="Espace réservé du numéro de diapositive 3">
            <a:extLst>
              <a:ext uri="{FF2B5EF4-FFF2-40B4-BE49-F238E27FC236}">
                <a16:creationId xmlns:a16="http://schemas.microsoft.com/office/drawing/2014/main" id="{BFF91E39-7652-2153-EACE-CF30B34F9061}"/>
              </a:ext>
            </a:extLst>
          </p:cNvPr>
          <p:cNvSpPr>
            <a:spLocks noGrp="1"/>
          </p:cNvSpPr>
          <p:nvPr>
            <p:ph type="sldNum" sz="quarter" idx="5"/>
          </p:nvPr>
        </p:nvSpPr>
        <p:spPr/>
        <p:txBody>
          <a:bodyPr/>
          <a:lstStyle/>
          <a:p>
            <a:fld id="{0A3B52F4-AF33-4A9C-A8A7-E27D3B828BBA}" type="slidenum">
              <a:rPr lang="fr-FR" smtClean="0"/>
              <a:t>14</a:t>
            </a:fld>
            <a:endParaRPr lang="fr-FR"/>
          </a:p>
        </p:txBody>
      </p:sp>
    </p:spTree>
    <p:extLst>
      <p:ext uri="{BB962C8B-B14F-4D97-AF65-F5344CB8AC3E}">
        <p14:creationId xmlns:p14="http://schemas.microsoft.com/office/powerpoint/2010/main" val="2034441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a:t>Anna :</a:t>
            </a:r>
          </a:p>
          <a:p>
            <a:r>
              <a:rPr lang="fr-FR"/>
              <a:t>Simple et magique, Prescription </a:t>
            </a:r>
            <a:r>
              <a:rPr lang="fr-FR" err="1"/>
              <a:t>lab</a:t>
            </a:r>
            <a:r>
              <a:rPr lang="fr-FR"/>
              <a:t>, client box dans le PF d’Olivia a eu un </a:t>
            </a:r>
            <a:r>
              <a:rPr lang="fr-FR" err="1"/>
              <a:t>crush</a:t>
            </a:r>
            <a:r>
              <a:rPr lang="fr-FR"/>
              <a:t> sur les trousses </a:t>
            </a:r>
            <a:r>
              <a:rPr lang="fr-FR" err="1"/>
              <a:t>mesh</a:t>
            </a:r>
            <a:r>
              <a:rPr lang="fr-FR"/>
              <a:t> de la collection été de </a:t>
            </a:r>
            <a:r>
              <a:rPr lang="fr-FR" err="1"/>
              <a:t>Ségo</a:t>
            </a:r>
            <a:r>
              <a:rPr lang="fr-FR"/>
              <a:t> mais voulait changer le </a:t>
            </a:r>
            <a:r>
              <a:rPr lang="fr-FR" err="1"/>
              <a:t>puller</a:t>
            </a:r>
            <a:r>
              <a:rPr lang="fr-FR"/>
              <a:t>.</a:t>
            </a:r>
          </a:p>
          <a:p>
            <a:r>
              <a:rPr lang="fr-FR" err="1"/>
              <a:t>Ségo</a:t>
            </a:r>
            <a:r>
              <a:rPr lang="fr-FR"/>
              <a:t> a eu l’idée de transmettre à l’IAG un tracé vectoriel de cornet de glace et de lui demander de le transformer en </a:t>
            </a:r>
            <a:r>
              <a:rPr lang="fr-FR" err="1"/>
              <a:t>puller</a:t>
            </a:r>
            <a:r>
              <a:rPr lang="fr-FR"/>
              <a:t> gomme.</a:t>
            </a:r>
            <a:br>
              <a:rPr lang="fr-FR"/>
            </a:br>
            <a:r>
              <a:rPr lang="fr-FR"/>
              <a:t>Idem pour la cabine de plage en photo que l’IAG a transformé dans le même style.</a:t>
            </a:r>
          </a:p>
        </p:txBody>
      </p:sp>
      <p:sp>
        <p:nvSpPr>
          <p:cNvPr id="4" name="Espace réservé du numéro de diapositive 3"/>
          <p:cNvSpPr>
            <a:spLocks noGrp="1"/>
          </p:cNvSpPr>
          <p:nvPr>
            <p:ph type="sldNum" sz="quarter" idx="5"/>
          </p:nvPr>
        </p:nvSpPr>
        <p:spPr/>
        <p:txBody>
          <a:bodyPr/>
          <a:lstStyle/>
          <a:p>
            <a:fld id="{C948BE36-5389-46FF-A484-201445FE70C6}" type="slidenum">
              <a:rPr lang="fr-FR" smtClean="0"/>
              <a:t>15</a:t>
            </a:fld>
            <a:endParaRPr lang="fr-FR"/>
          </a:p>
        </p:txBody>
      </p:sp>
    </p:spTree>
    <p:extLst>
      <p:ext uri="{BB962C8B-B14F-4D97-AF65-F5344CB8AC3E}">
        <p14:creationId xmlns:p14="http://schemas.microsoft.com/office/powerpoint/2010/main" val="989649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98DE3-9415-0E79-580D-5EABFBD2BFB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A0FA6A0-3CE9-6D2A-4C71-051FF97F88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4ADFC5D-51A8-1949-7FC8-00B8F89C59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err="1">
                <a:latin typeface="Poppins Light" panose="00000400000000000000" pitchFamily="2" charset="0"/>
                <a:cs typeface="Poppins Light" panose="00000400000000000000" pitchFamily="2" charset="0"/>
              </a:rPr>
              <a:t>Flo</a:t>
            </a:r>
            <a:r>
              <a:rPr lang="fr-FR" b="1">
                <a:latin typeface="Poppins Light" panose="00000400000000000000" pitchFamily="2" charset="0"/>
                <a:cs typeface="Poppins Light" panose="000004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a:latin typeface="Poppins Light" panose="00000400000000000000" pitchFamily="2" charset="0"/>
                <a:cs typeface="Poppins Light" panose="00000400000000000000" pitchFamily="2" charset="0"/>
              </a:rPr>
              <a:t>Ici, une mise en situation qui parle d’elle-même : notre trousse intégrée directement sur un comptoir ou sur une PLV. Cela permet concrètement d’évaluer la taille du produit et sa valeur perçue. Mais aussi d’éviter une erreur de taille ou de forme.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a:latin typeface="Poppins Light" panose="00000400000000000000" pitchFamily="2" charset="0"/>
                <a:cs typeface="Poppins Light" panose="00000400000000000000" pitchFamily="2" charset="0"/>
              </a:rPr>
              <a:t>Le produit fit parfaitement à son environnement final, une avancée vraiment intéressante pour nos métiers. </a:t>
            </a:r>
          </a:p>
        </p:txBody>
      </p:sp>
      <p:sp>
        <p:nvSpPr>
          <p:cNvPr id="4" name="Espace réservé du numéro de diapositive 3">
            <a:extLst>
              <a:ext uri="{FF2B5EF4-FFF2-40B4-BE49-F238E27FC236}">
                <a16:creationId xmlns:a16="http://schemas.microsoft.com/office/drawing/2014/main" id="{D6CD33A2-F2E0-DF35-5E74-1A6E97DDAE46}"/>
              </a:ext>
            </a:extLst>
          </p:cNvPr>
          <p:cNvSpPr>
            <a:spLocks noGrp="1"/>
          </p:cNvSpPr>
          <p:nvPr>
            <p:ph type="sldNum" sz="quarter" idx="5"/>
          </p:nvPr>
        </p:nvSpPr>
        <p:spPr/>
        <p:txBody>
          <a:bodyPr/>
          <a:lstStyle/>
          <a:p>
            <a:fld id="{0A3B52F4-AF33-4A9C-A8A7-E27D3B828BBA}" type="slidenum">
              <a:rPr lang="fr-FR" smtClean="0"/>
              <a:t>16</a:t>
            </a:fld>
            <a:endParaRPr lang="fr-FR"/>
          </a:p>
        </p:txBody>
      </p:sp>
    </p:spTree>
    <p:extLst>
      <p:ext uri="{BB962C8B-B14F-4D97-AF65-F5344CB8AC3E}">
        <p14:creationId xmlns:p14="http://schemas.microsoft.com/office/powerpoint/2010/main" val="2185029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err="1">
                <a:latin typeface="Poppins Light" panose="00000400000000000000" pitchFamily="2" charset="0"/>
                <a:cs typeface="Poppins Light" panose="00000400000000000000" pitchFamily="2" charset="0"/>
              </a:rPr>
              <a:t>Flo</a:t>
            </a:r>
            <a:r>
              <a:rPr lang="fr-FR">
                <a:latin typeface="Poppins Light" panose="00000400000000000000" pitchFamily="2" charset="0"/>
                <a:cs typeface="Poppins Light" panose="00000400000000000000" pitchFamily="2" charset="0"/>
              </a:rPr>
              <a:t> : </a:t>
            </a:r>
          </a:p>
          <a:p>
            <a:r>
              <a:rPr lang="fr-FR">
                <a:latin typeface="Poppins Light" panose="00000400000000000000" pitchFamily="2" charset="0"/>
                <a:cs typeface="Poppins Light" panose="00000400000000000000" pitchFamily="2" charset="0"/>
              </a:rPr>
              <a:t>Je ne pouvais pas ne pas vous montrer nos mises en situation qu’on réalise à la com ! C’est Bérénice qui avait initié ça l’an dernier pour nos réseaux sociaux et notre site internet, et on peut bien avouer que ça change tout ! </a:t>
            </a:r>
          </a:p>
          <a:p>
            <a:r>
              <a:rPr lang="fr-FR">
                <a:latin typeface="Poppins Light" panose="00000400000000000000" pitchFamily="2" charset="0"/>
                <a:cs typeface="Poppins Light" panose="00000400000000000000" pitchFamily="2" charset="0"/>
              </a:rPr>
              <a:t>Comme vous pouvez le voir ici avec différents exemples, à partir des photos HD d’Isa, on obtient un univers qualitatif et esthétique qui nous en met pleins les yeux ! </a:t>
            </a:r>
          </a:p>
          <a:p>
            <a:r>
              <a:rPr lang="fr-FR">
                <a:latin typeface="Poppins Light" panose="00000400000000000000" pitchFamily="2" charset="0"/>
                <a:cs typeface="Poppins Light" panose="00000400000000000000" pitchFamily="2" charset="0"/>
              </a:rPr>
              <a:t>Ca nous facilite la tâche et nous permet de créer nos propres visuels pour les réseaux ! Parce que sans ça Fiona est obligée d’aller fouiller tout internet pour trouver de jolies photos de nos produits ! </a:t>
            </a:r>
          </a:p>
          <a:p>
            <a:r>
              <a:rPr lang="fr-FR">
                <a:latin typeface="Poppins Light" panose="00000400000000000000" pitchFamily="2" charset="0"/>
                <a:cs typeface="Poppins Light" panose="00000400000000000000" pitchFamily="2" charset="0"/>
              </a:rPr>
              <a:t>Bien plus simple qu’organiser un shooting avec néons dans le studio d’Isa, même si le bob JPG aurait été encore mieux sur Christophe ;) </a:t>
            </a:r>
          </a:p>
          <a:p>
            <a:endParaRPr lang="fr-FR">
              <a:latin typeface="Poppins Light" panose="00000400000000000000" pitchFamily="2" charset="0"/>
              <a:cs typeface="Poppins Light" panose="00000400000000000000" pitchFamily="2" charset="0"/>
            </a:endParaRPr>
          </a:p>
        </p:txBody>
      </p:sp>
      <p:sp>
        <p:nvSpPr>
          <p:cNvPr id="4" name="Espace réservé du numéro de diapositive 3"/>
          <p:cNvSpPr>
            <a:spLocks noGrp="1"/>
          </p:cNvSpPr>
          <p:nvPr>
            <p:ph type="sldNum" sz="quarter" idx="5"/>
          </p:nvPr>
        </p:nvSpPr>
        <p:spPr/>
        <p:txBody>
          <a:bodyPr/>
          <a:lstStyle/>
          <a:p>
            <a:fld id="{C948BE36-5389-46FF-A484-201445FE70C6}" type="slidenum">
              <a:rPr lang="fr-FR" smtClean="0"/>
              <a:t>17</a:t>
            </a:fld>
            <a:endParaRPr lang="fr-FR"/>
          </a:p>
        </p:txBody>
      </p:sp>
    </p:spTree>
    <p:extLst>
      <p:ext uri="{BB962C8B-B14F-4D97-AF65-F5344CB8AC3E}">
        <p14:creationId xmlns:p14="http://schemas.microsoft.com/office/powerpoint/2010/main" val="1121109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28A05-8D98-4083-5B31-9AE777DA7EF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DDA8DFE-511A-B983-9C3C-D9EDECAE670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79006C27-81BF-7656-0F37-FF995BC2CA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FLO :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Pour commencer je vais vous parler d’un de mes premiers essais sur Chat GPT. Audrey m’a demandé de mettre en page une présentation PPT pour un rendez-vous client et dans cette </a:t>
            </a:r>
            <a:r>
              <a:rPr lang="fr-FR" err="1">
                <a:latin typeface="Poppins Light" panose="00000400000000000000" pitchFamily="2" charset="0"/>
                <a:cs typeface="Poppins Light" panose="00000400000000000000" pitchFamily="2" charset="0"/>
              </a:rPr>
              <a:t>prez</a:t>
            </a:r>
            <a:r>
              <a:rPr lang="fr-FR">
                <a:latin typeface="Poppins Light" panose="00000400000000000000" pitchFamily="2" charset="0"/>
                <a:cs typeface="Poppins Light" panose="00000400000000000000" pitchFamily="2" charset="0"/>
              </a:rPr>
              <a:t> ce trouvait cette photo d’un sac en tweed vu en shopping. Comme ça ne rendait pas très bien j’ai essayé de la passer sous Chat GPT et le rendu final est bluffant ! Je sais pas ce que vous en pensez mais moi sur le coup j’ai été scotché </a:t>
            </a:r>
            <a:r>
              <a:rPr lang="fr-FR">
                <a:latin typeface="Poppins Light" panose="00000400000000000000" pitchFamily="2" charset="0"/>
                <a:cs typeface="Poppins Light" panose="00000400000000000000" pitchFamily="2" charset="0"/>
                <a:sym typeface="Wingdings" panose="05000000000000000000" pitchFamily="2" charset="2"/>
              </a:rPr>
              <a:t></a:t>
            </a:r>
            <a:endParaRPr lang="fr-FR">
              <a:latin typeface="Poppins Light" panose="00000400000000000000" pitchFamily="2" charset="0"/>
              <a:cs typeface="Poppins Light" panose="000004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a:latin typeface="Poppins Light" panose="00000400000000000000" pitchFamily="2" charset="0"/>
                <a:cs typeface="Poppins Light" panose="00000400000000000000" pitchFamily="2" charset="0"/>
              </a:rPr>
              <a:t>Puis j’ai poussé un peu plus loin en lui demandant de le décliner en trousse et voilà le rendu final. </a:t>
            </a:r>
          </a:p>
          <a:p>
            <a:pPr marL="0" marR="0" lvl="0" indent="0" algn="l" defTabSz="914400" rtl="0" eaLnBrk="1" fontAlgn="auto" latinLnBrk="0" hangingPunct="1">
              <a:lnSpc>
                <a:spcPct val="100000"/>
              </a:lnSpc>
              <a:spcBef>
                <a:spcPts val="0"/>
              </a:spcBef>
              <a:spcAft>
                <a:spcPts val="0"/>
              </a:spcAft>
              <a:buClrTx/>
              <a:buSzTx/>
              <a:buFontTx/>
              <a:buNone/>
              <a:tabLst/>
              <a:defRPr/>
            </a:pPr>
            <a:br>
              <a:rPr lang="fr-FR"/>
            </a:br>
            <a:r>
              <a:rPr lang="fr-FR"/>
              <a:t>Tout ça pour vous montrer qu’</a:t>
            </a:r>
            <a:r>
              <a:rPr lang="fr-FR" b="0"/>
              <a:t>à partir d’une photo shopping on peut projeter un concept, imaginer une déclinaison, une ambiance, et une évolution produit.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b="0"/>
          </a:p>
        </p:txBody>
      </p:sp>
      <p:sp>
        <p:nvSpPr>
          <p:cNvPr id="4" name="Espace réservé du numéro de diapositive 3">
            <a:extLst>
              <a:ext uri="{FF2B5EF4-FFF2-40B4-BE49-F238E27FC236}">
                <a16:creationId xmlns:a16="http://schemas.microsoft.com/office/drawing/2014/main" id="{5B160621-4092-AFE8-B31F-F7BE0F550988}"/>
              </a:ext>
            </a:extLst>
          </p:cNvPr>
          <p:cNvSpPr>
            <a:spLocks noGrp="1"/>
          </p:cNvSpPr>
          <p:nvPr>
            <p:ph type="sldNum" sz="quarter" idx="5"/>
          </p:nvPr>
        </p:nvSpPr>
        <p:spPr/>
        <p:txBody>
          <a:bodyPr/>
          <a:lstStyle/>
          <a:p>
            <a:fld id="{0A3B52F4-AF33-4A9C-A8A7-E27D3B828BBA}" type="slidenum">
              <a:rPr lang="fr-FR" smtClean="0"/>
              <a:t>18</a:t>
            </a:fld>
            <a:endParaRPr lang="fr-FR"/>
          </a:p>
        </p:txBody>
      </p:sp>
    </p:spTree>
    <p:extLst>
      <p:ext uri="{BB962C8B-B14F-4D97-AF65-F5344CB8AC3E}">
        <p14:creationId xmlns:p14="http://schemas.microsoft.com/office/powerpoint/2010/main" val="40692099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E11B1-8768-B1BA-098D-B43F972D9EE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48D307C-30A5-903D-1D1F-934E25FAA90F}"/>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73567A8A-A421-1AB3-B7EB-B4C85F789ACD}"/>
              </a:ext>
            </a:extLst>
          </p:cNvPr>
          <p:cNvSpPr>
            <a:spLocks noGrp="1"/>
          </p:cNvSpPr>
          <p:nvPr>
            <p:ph type="body" idx="1"/>
          </p:nvPr>
        </p:nvSpPr>
        <p:spPr/>
        <p:txBody>
          <a:bodyPr/>
          <a:lstStyle/>
          <a:p>
            <a:r>
              <a:rPr lang="fr-FR"/>
              <a:t>Cécile : </a:t>
            </a:r>
          </a:p>
          <a:p>
            <a:r>
              <a:rPr lang="fr-FR"/>
              <a:t>Vous l’aurez compris, si on liste les principaux bénéfices de l’IA dans les métiers de la création :</a:t>
            </a:r>
          </a:p>
          <a:p>
            <a:r>
              <a:rPr lang="fr-FR"/>
              <a:t>GAIN DE TEMPS : pour les créatifs mais aussi pour les clients ( notre délai de réponse est bcp plus court ), et ce temps économisé peut se consacrer a de la création pure</a:t>
            </a:r>
          </a:p>
          <a:p>
            <a:r>
              <a:rPr lang="fr-FR"/>
              <a:t>QUALITE DES RENDUS : nous avons upgradé notre capacité à obtenir des rendus produits très </a:t>
            </a:r>
            <a:r>
              <a:rPr lang="fr-FR" err="1"/>
              <a:t>quali</a:t>
            </a:r>
            <a:r>
              <a:rPr lang="fr-FR"/>
              <a:t> et surtout des effets matières très réalistes</a:t>
            </a:r>
          </a:p>
          <a:p>
            <a:r>
              <a:rPr lang="fr-FR"/>
              <a:t>REALISME : les mises en situation sont possibles à l’infini et plus vraies que nature ( que ce soit un produit au porter ou sur un comptoir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t>REUSE tous les visuels générés par l’IA peuvent se réutiliser à l’infini, notamment en terme de roughs</a:t>
            </a:r>
          </a:p>
          <a:p>
            <a:r>
              <a:rPr lang="fr-FR"/>
              <a:t>REVALORISATION car l’IA permet d’améliorer très facilement l’existant et aussi la Data de nos outils interne comme </a:t>
            </a:r>
            <a:r>
              <a:rPr lang="fr-FR" err="1"/>
              <a:t>webstore</a:t>
            </a:r>
            <a:r>
              <a:rPr lang="fr-FR"/>
              <a:t> ou </a:t>
            </a:r>
            <a:r>
              <a:rPr lang="fr-FR" err="1"/>
              <a:t>anaikshop</a:t>
            </a:r>
            <a:endParaRPr lang="fr-FR"/>
          </a:p>
        </p:txBody>
      </p:sp>
      <p:sp>
        <p:nvSpPr>
          <p:cNvPr id="4" name="Espace réservé du numéro de diapositive 3">
            <a:extLst>
              <a:ext uri="{FF2B5EF4-FFF2-40B4-BE49-F238E27FC236}">
                <a16:creationId xmlns:a16="http://schemas.microsoft.com/office/drawing/2014/main" id="{ECE9CA9F-C11F-5039-25B2-FE04A97AEC6B}"/>
              </a:ext>
            </a:extLst>
          </p:cNvPr>
          <p:cNvSpPr>
            <a:spLocks noGrp="1"/>
          </p:cNvSpPr>
          <p:nvPr>
            <p:ph type="sldNum" sz="quarter" idx="10"/>
          </p:nvPr>
        </p:nvSpPr>
        <p:spPr/>
        <p:txBody>
          <a:bodyPr/>
          <a:lstStyle/>
          <a:p>
            <a:fld id="{30DFFA6E-AD36-44B5-B6F8-B6D6D9F7C22F}" type="slidenum">
              <a:rPr lang="fr-FR" smtClean="0">
                <a:solidFill>
                  <a:prstClr val="black"/>
                </a:solidFill>
              </a:rPr>
              <a:pPr/>
              <a:t>19</a:t>
            </a:fld>
            <a:endParaRPr lang="fr-FR">
              <a:solidFill>
                <a:prstClr val="black"/>
              </a:solidFill>
            </a:endParaRPr>
          </a:p>
        </p:txBody>
      </p:sp>
    </p:spTree>
    <p:extLst>
      <p:ext uri="{BB962C8B-B14F-4D97-AF65-F5344CB8AC3E}">
        <p14:creationId xmlns:p14="http://schemas.microsoft.com/office/powerpoint/2010/main" val="30556426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B1A6A0-E48D-4CDD-34B6-FE9B6090F5E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7D9504A-85C8-B0DA-344C-982EA4CB3DA3}"/>
              </a:ext>
            </a:extLst>
          </p:cNvPr>
          <p:cNvSpPr>
            <a:spLocks noGrp="1" noRot="1" noChangeAspect="1"/>
          </p:cNvSpPr>
          <p:nvPr>
            <p:ph type="sldImg"/>
          </p:nvPr>
        </p:nvSpPr>
        <p:spPr/>
      </p:sp>
      <p:sp>
        <p:nvSpPr>
          <p:cNvPr id="3" name="Espace réservé des commentaires 2">
            <a:extLst>
              <a:ext uri="{FF2B5EF4-FFF2-40B4-BE49-F238E27FC236}">
                <a16:creationId xmlns:a16="http://schemas.microsoft.com/office/drawing/2014/main" id="{357801BD-10CC-D3A0-2C8D-9660C90A979C}"/>
              </a:ext>
            </a:extLst>
          </p:cNvPr>
          <p:cNvSpPr>
            <a:spLocks noGrp="1"/>
          </p:cNvSpPr>
          <p:nvPr>
            <p:ph type="body" idx="1"/>
          </p:nvPr>
        </p:nvSpPr>
        <p:spPr/>
        <p:txBody>
          <a:bodyPr/>
          <a:lstStyle/>
          <a:p>
            <a:r>
              <a:rPr lang="fr-FR"/>
              <a:t>Cécile : </a:t>
            </a:r>
          </a:p>
          <a:p>
            <a:r>
              <a:rPr lang="fr-FR"/>
              <a:t>En parallèle de la charte, toujours dans le cadre de la </a:t>
            </a:r>
            <a:r>
              <a:rPr lang="fr-FR" b="1"/>
              <a:t>sécurisation</a:t>
            </a:r>
            <a:r>
              <a:rPr lang="fr-FR"/>
              <a:t>, nous travaillons en équipe sur les </a:t>
            </a:r>
            <a:r>
              <a:rPr lang="fr-FR" b="1"/>
              <a:t>enjeux</a:t>
            </a:r>
            <a:r>
              <a:rPr lang="fr-FR"/>
              <a:t> </a:t>
            </a:r>
            <a:r>
              <a:rPr lang="fr-FR" b="1"/>
              <a:t>à court terme </a:t>
            </a:r>
            <a:r>
              <a:rPr lang="fr-FR"/>
              <a:t>qui doivent guider notre quotidien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t>- </a:t>
            </a:r>
            <a:r>
              <a:rPr lang="fr-FR" sz="1200">
                <a:latin typeface="Poppins" panose="00000500000000000000" pitchFamily="2" charset="0"/>
                <a:cs typeface="Poppins" panose="00000500000000000000" pitchFamily="2" charset="0"/>
              </a:rPr>
              <a:t>Respect et application de la </a:t>
            </a:r>
            <a:r>
              <a:rPr lang="fr-FR" sz="1200" b="1">
                <a:latin typeface="Poppins" panose="00000500000000000000" pitchFamily="2" charset="0"/>
                <a:cs typeface="Poppins" panose="00000500000000000000" pitchFamily="2" charset="0"/>
              </a:rPr>
              <a:t>charte</a:t>
            </a:r>
            <a:r>
              <a:rPr lang="fr-FR" sz="1200">
                <a:latin typeface="Poppins" panose="00000500000000000000" pitchFamily="2" charset="0"/>
                <a:cs typeface="Poppins" panose="00000500000000000000" pitchFamily="2" charset="0"/>
              </a:rPr>
              <a:t> d’utilisation responsable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t>- </a:t>
            </a:r>
            <a:r>
              <a:rPr lang="fr-FR" sz="1200">
                <a:latin typeface="Poppins" panose="00000500000000000000" pitchFamily="2" charset="0"/>
                <a:cs typeface="Poppins" panose="00000500000000000000" pitchFamily="2" charset="0"/>
              </a:rPr>
              <a:t>Se </a:t>
            </a:r>
            <a:r>
              <a:rPr lang="fr-FR" sz="1200" b="1">
                <a:latin typeface="Poppins" panose="00000500000000000000" pitchFamily="2" charset="0"/>
                <a:cs typeface="Poppins" panose="00000500000000000000" pitchFamily="2" charset="0"/>
              </a:rPr>
              <a:t>différencier</a:t>
            </a:r>
            <a:r>
              <a:rPr lang="fr-FR" sz="1200">
                <a:latin typeface="Poppins" panose="00000500000000000000" pitchFamily="2" charset="0"/>
                <a:cs typeface="Poppins" panose="00000500000000000000" pitchFamily="2" charset="0"/>
              </a:rPr>
              <a:t> de la concurrence en utilisant l’IA d’une façon différenciante et intelligente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a:t>- </a:t>
            </a:r>
            <a:r>
              <a:rPr lang="fr-FR" sz="1200">
                <a:latin typeface="Poppins" panose="00000500000000000000" pitchFamily="2" charset="0"/>
                <a:cs typeface="Poppins" panose="00000500000000000000" pitchFamily="2" charset="0"/>
              </a:rPr>
              <a:t>Encourager la </a:t>
            </a:r>
            <a:r>
              <a:rPr lang="fr-FR" sz="1200" b="1" err="1">
                <a:latin typeface="Poppins" panose="00000500000000000000" pitchFamily="2" charset="0"/>
                <a:cs typeface="Poppins" panose="00000500000000000000" pitchFamily="2" charset="0"/>
              </a:rPr>
              <a:t>co-création</a:t>
            </a:r>
            <a:r>
              <a:rPr lang="fr-FR" sz="1200">
                <a:latin typeface="Poppins" panose="00000500000000000000" pitchFamily="2" charset="0"/>
                <a:cs typeface="Poppins" panose="00000500000000000000" pitchFamily="2" charset="0"/>
              </a:rPr>
              <a:t> humain + IA, où l’IA stimule l’imagination mais la touche finale reste humaine.</a:t>
            </a:r>
          </a:p>
          <a:p>
            <a:pPr marL="171450" indent="-171450">
              <a:buFontTx/>
              <a:buChar char="-"/>
            </a:pPr>
            <a:r>
              <a:rPr lang="fr-FR" sz="1200" b="1">
                <a:latin typeface="Poppins" panose="00000500000000000000" pitchFamily="2" charset="0"/>
                <a:cs typeface="Poppins" panose="00000500000000000000" pitchFamily="2" charset="0"/>
              </a:rPr>
              <a:t>Expérimenter</a:t>
            </a:r>
            <a:r>
              <a:rPr lang="fr-FR" sz="1200">
                <a:latin typeface="Poppins" panose="00000500000000000000" pitchFamily="2" charset="0"/>
                <a:cs typeface="Poppins" panose="00000500000000000000" pitchFamily="2" charset="0"/>
              </a:rPr>
              <a:t> avec nouvelles formes, textures et combinaisons impossibles à concevoir rapidement à la main</a:t>
            </a:r>
          </a:p>
          <a:p>
            <a:pPr marL="171450" indent="-171450">
              <a:buFontTx/>
              <a:buChar char="-"/>
            </a:pPr>
            <a:r>
              <a:rPr lang="fr-FR" sz="1200" b="1">
                <a:latin typeface="Poppins" panose="00000500000000000000" pitchFamily="2" charset="0"/>
                <a:cs typeface="Poppins" panose="00000500000000000000" pitchFamily="2" charset="0"/>
              </a:rPr>
              <a:t>Automatiser</a:t>
            </a:r>
            <a:r>
              <a:rPr lang="fr-FR" sz="1200">
                <a:latin typeface="Poppins" panose="00000500000000000000" pitchFamily="2" charset="0"/>
                <a:cs typeface="Poppins" panose="00000500000000000000" pitchFamily="2" charset="0"/>
              </a:rPr>
              <a:t> tâches répétitives pour libérer du temps créatif</a:t>
            </a:r>
          </a:p>
          <a:p>
            <a:endParaRPr lang="fr-FR"/>
          </a:p>
          <a:p>
            <a:r>
              <a:rPr lang="fr-FR"/>
              <a:t>Et de façon plus concrète, nous avons déjà des pistes de travail identifiées pour 2026 :</a:t>
            </a:r>
          </a:p>
          <a:p>
            <a:pPr lvl="0"/>
            <a:r>
              <a:rPr lang="fr-FR" sz="1200" b="1">
                <a:latin typeface="Poppins" panose="00000500000000000000" pitchFamily="2" charset="0"/>
                <a:cs typeface="Poppins" panose="00000500000000000000" pitchFamily="2" charset="0"/>
              </a:rPr>
              <a:t>Quelques pistes pour la FDR 2026 </a:t>
            </a:r>
            <a:r>
              <a:rPr lang="fr-FR" sz="1200">
                <a:latin typeface="Poppins" panose="00000500000000000000" pitchFamily="2" charset="0"/>
                <a:cs typeface="Poppins" panose="00000500000000000000" pitchFamily="2" charset="0"/>
              </a:rPr>
              <a:t>: </a:t>
            </a:r>
          </a:p>
          <a:p>
            <a:pPr lvl="0"/>
            <a:endParaRPr lang="fr-FR" sz="1200">
              <a:latin typeface="Poppins" panose="00000500000000000000" pitchFamily="2" charset="0"/>
              <a:cs typeface="Poppins" panose="00000500000000000000" pitchFamily="2" charset="0"/>
            </a:endParaRPr>
          </a:p>
          <a:p>
            <a:pPr marL="285750" lvl="0" indent="-285750">
              <a:buFontTx/>
              <a:buChar char="-"/>
            </a:pPr>
            <a:r>
              <a:rPr lang="fr-FR" sz="1200">
                <a:latin typeface="Poppins" panose="00000500000000000000" pitchFamily="2" charset="0"/>
                <a:cs typeface="Poppins" panose="00000500000000000000" pitchFamily="2" charset="0"/>
              </a:rPr>
              <a:t>Créer des </a:t>
            </a:r>
            <a:r>
              <a:rPr lang="fr-FR" sz="1200" b="1">
                <a:latin typeface="Poppins" panose="00000500000000000000" pitchFamily="2" charset="0"/>
                <a:cs typeface="Poppins" panose="00000500000000000000" pitchFamily="2" charset="0"/>
              </a:rPr>
              <a:t>bibliothèques</a:t>
            </a:r>
            <a:r>
              <a:rPr lang="fr-FR" sz="1200">
                <a:latin typeface="Poppins" panose="00000500000000000000" pitchFamily="2" charset="0"/>
                <a:cs typeface="Poppins" panose="00000500000000000000" pitchFamily="2" charset="0"/>
              </a:rPr>
              <a:t> de formes </a:t>
            </a:r>
          </a:p>
          <a:p>
            <a:pPr marL="285750" lvl="0" indent="-285750">
              <a:buFontTx/>
              <a:buChar char="-"/>
            </a:pPr>
            <a:endParaRPr lang="fr-FR" sz="1200">
              <a:latin typeface="Poppins" panose="00000500000000000000" pitchFamily="2" charset="0"/>
              <a:cs typeface="Poppins" panose="00000500000000000000" pitchFamily="2" charset="0"/>
            </a:endParaRPr>
          </a:p>
          <a:p>
            <a:pPr marL="285750" indent="-285750">
              <a:buFontTx/>
              <a:buChar char="-"/>
            </a:pPr>
            <a:r>
              <a:rPr lang="fr-FR" sz="1200">
                <a:latin typeface="Poppins" panose="00000500000000000000" pitchFamily="2" charset="0"/>
                <a:cs typeface="Poppins" panose="00000500000000000000" pitchFamily="2" charset="0"/>
              </a:rPr>
              <a:t>Développer notre </a:t>
            </a:r>
            <a:r>
              <a:rPr lang="fr-FR" sz="1200" b="1">
                <a:latin typeface="Poppins" panose="00000500000000000000" pitchFamily="2" charset="0"/>
                <a:cs typeface="Poppins" panose="00000500000000000000" pitchFamily="2" charset="0"/>
              </a:rPr>
              <a:t>patte créative</a:t>
            </a:r>
            <a:r>
              <a:rPr lang="fr-FR" sz="1200">
                <a:latin typeface="Poppins" panose="00000500000000000000" pitchFamily="2" charset="0"/>
                <a:cs typeface="Poppins" panose="00000500000000000000" pitchFamily="2" charset="0"/>
              </a:rPr>
              <a:t>, pour éviter l’uniformisation et le sentiment de « déjà-vu » chez les clients</a:t>
            </a:r>
          </a:p>
          <a:p>
            <a:pPr marL="285750" indent="-285750">
              <a:buFontTx/>
              <a:buChar char="-"/>
            </a:pPr>
            <a:endParaRPr lang="fr-FR" sz="1200">
              <a:latin typeface="Poppins" panose="00000500000000000000" pitchFamily="2" charset="0"/>
              <a:cs typeface="Poppins" panose="00000500000000000000" pitchFamily="2" charset="0"/>
            </a:endParaRPr>
          </a:p>
          <a:p>
            <a:pPr marL="285750" lvl="0" indent="-285750">
              <a:buFontTx/>
              <a:buChar char="-"/>
            </a:pPr>
            <a:r>
              <a:rPr lang="fr-FR" sz="1200">
                <a:latin typeface="Poppins" panose="00000500000000000000" pitchFamily="2" charset="0"/>
                <a:cs typeface="Poppins" panose="00000500000000000000" pitchFamily="2" charset="0"/>
              </a:rPr>
              <a:t>Explorer les solutions d’aide à la </a:t>
            </a:r>
            <a:r>
              <a:rPr lang="fr-FR" sz="1200" b="1">
                <a:latin typeface="Poppins" panose="00000500000000000000" pitchFamily="2" charset="0"/>
                <a:cs typeface="Poppins" panose="00000500000000000000" pitchFamily="2" charset="0"/>
              </a:rPr>
              <a:t>réalisation des DT</a:t>
            </a:r>
          </a:p>
          <a:p>
            <a:pPr marL="285750" lvl="0" indent="-285750">
              <a:buFontTx/>
              <a:buChar char="-"/>
            </a:pPr>
            <a:endParaRPr lang="fr-FR" sz="1200">
              <a:latin typeface="Poppins" panose="00000500000000000000" pitchFamily="2" charset="0"/>
              <a:cs typeface="Poppins" panose="00000500000000000000" pitchFamily="2" charset="0"/>
            </a:endParaRPr>
          </a:p>
          <a:p>
            <a:pPr marL="285750" lvl="0" indent="-285750">
              <a:buFontTx/>
              <a:buChar char="-"/>
            </a:pPr>
            <a:r>
              <a:rPr lang="fr-FR" sz="1200">
                <a:latin typeface="Poppins" panose="00000500000000000000" pitchFamily="2" charset="0"/>
                <a:cs typeface="Poppins" panose="00000500000000000000" pitchFamily="2" charset="0"/>
              </a:rPr>
              <a:t>Réfléchir à l’apport pour nos </a:t>
            </a:r>
            <a:r>
              <a:rPr lang="fr-FR" sz="1200" b="1">
                <a:latin typeface="Poppins" panose="00000500000000000000" pitchFamily="2" charset="0"/>
                <a:cs typeface="Poppins" panose="00000500000000000000" pitchFamily="2" charset="0"/>
              </a:rPr>
              <a:t>usines</a:t>
            </a:r>
            <a:r>
              <a:rPr lang="fr-FR" sz="1200">
                <a:latin typeface="Poppins" panose="00000500000000000000" pitchFamily="2" charset="0"/>
                <a:cs typeface="Poppins" panose="00000500000000000000" pitchFamily="2" charset="0"/>
              </a:rPr>
              <a:t> / </a:t>
            </a:r>
            <a:r>
              <a:rPr lang="fr-FR" sz="1200" err="1">
                <a:latin typeface="Poppins" panose="00000500000000000000" pitchFamily="2" charset="0"/>
                <a:cs typeface="Poppins" panose="00000500000000000000" pitchFamily="2" charset="0"/>
              </a:rPr>
              <a:t>merchandisers</a:t>
            </a:r>
            <a:r>
              <a:rPr lang="fr-FR" sz="1200">
                <a:latin typeface="Poppins" panose="00000500000000000000" pitchFamily="2" charset="0"/>
                <a:cs typeface="Poppins" panose="00000500000000000000" pitchFamily="2" charset="0"/>
              </a:rPr>
              <a:t> / sourceurs </a:t>
            </a:r>
          </a:p>
          <a:p>
            <a:endParaRPr lang="fr-FR"/>
          </a:p>
          <a:p>
            <a:r>
              <a:rPr lang="fr-FR"/>
              <a:t>( lire la liste )</a:t>
            </a:r>
          </a:p>
          <a:p>
            <a:endParaRPr lang="fr-FR"/>
          </a:p>
          <a:p>
            <a:endParaRPr lang="en-US">
              <a:latin typeface="Poppins Light" panose="00000400000000000000" pitchFamily="2" charset="0"/>
              <a:cs typeface="Poppins Light" panose="00000400000000000000" pitchFamily="2" charset="0"/>
            </a:endParaRPr>
          </a:p>
          <a:p>
            <a:endParaRPr lang="fr-FR"/>
          </a:p>
          <a:p>
            <a:endParaRPr lang="fr-FR"/>
          </a:p>
        </p:txBody>
      </p:sp>
      <p:sp>
        <p:nvSpPr>
          <p:cNvPr id="4" name="Espace réservé du numéro de diapositive 3">
            <a:extLst>
              <a:ext uri="{FF2B5EF4-FFF2-40B4-BE49-F238E27FC236}">
                <a16:creationId xmlns:a16="http://schemas.microsoft.com/office/drawing/2014/main" id="{67EAB2D7-112C-6777-5CBF-B6146A60E974}"/>
              </a:ext>
            </a:extLst>
          </p:cNvPr>
          <p:cNvSpPr>
            <a:spLocks noGrp="1"/>
          </p:cNvSpPr>
          <p:nvPr>
            <p:ph type="sldNum" sz="quarter" idx="10"/>
          </p:nvPr>
        </p:nvSpPr>
        <p:spPr/>
        <p:txBody>
          <a:bodyPr/>
          <a:lstStyle/>
          <a:p>
            <a:fld id="{30DFFA6E-AD36-44B5-B6F8-B6D6D9F7C22F}" type="slidenum">
              <a:rPr lang="fr-FR" smtClean="0">
                <a:solidFill>
                  <a:prstClr val="black"/>
                </a:solidFill>
              </a:rPr>
              <a:pPr/>
              <a:t>20</a:t>
            </a:fld>
            <a:endParaRPr lang="fr-FR">
              <a:solidFill>
                <a:prstClr val="black"/>
              </a:solidFill>
            </a:endParaRPr>
          </a:p>
        </p:txBody>
      </p:sp>
    </p:spTree>
    <p:extLst>
      <p:ext uri="{BB962C8B-B14F-4D97-AF65-F5344CB8AC3E}">
        <p14:creationId xmlns:p14="http://schemas.microsoft.com/office/powerpoint/2010/main" val="3601574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9"/>
        <p:cNvGrpSpPr/>
        <p:nvPr/>
      </p:nvGrpSpPr>
      <p:grpSpPr>
        <a:xfrm>
          <a:off x="0" y="0"/>
          <a:ext cx="0" cy="0"/>
          <a:chOff x="0" y="0"/>
          <a:chExt cx="0" cy="0"/>
        </a:xfrm>
      </p:grpSpPr>
      <p:sp>
        <p:nvSpPr>
          <p:cNvPr id="12580" name="Google Shape;12580;g22a30d7604c_0_4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81" name="Google Shape;12581;g22a30d7604c_0_4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a:t>Une stratégie long-</a:t>
            </a:r>
            <a:r>
              <a:rPr lang="fr-FR" err="1"/>
              <a:t>term</a:t>
            </a:r>
            <a:r>
              <a:rPr lang="fr-FR"/>
              <a:t> calquée sur les accords de Paris – 3 à 7% attendus en fonction du secteur d’activité</a:t>
            </a:r>
            <a:endParaRPr/>
          </a:p>
        </p:txBody>
      </p:sp>
    </p:spTree>
    <p:extLst>
      <p:ext uri="{BB962C8B-B14F-4D97-AF65-F5344CB8AC3E}">
        <p14:creationId xmlns:p14="http://schemas.microsoft.com/office/powerpoint/2010/main" val="14646134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37"/>
        <p:cNvGrpSpPr/>
        <p:nvPr/>
      </p:nvGrpSpPr>
      <p:grpSpPr>
        <a:xfrm>
          <a:off x="0" y="0"/>
          <a:ext cx="0" cy="0"/>
          <a:chOff x="0" y="0"/>
          <a:chExt cx="0" cy="0"/>
        </a:xfrm>
      </p:grpSpPr>
      <p:sp>
        <p:nvSpPr>
          <p:cNvPr id="10338" name="Google Shape;10338;g25292d4f9e9_0_58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fr-FR"/>
          </a:p>
        </p:txBody>
      </p:sp>
      <p:sp>
        <p:nvSpPr>
          <p:cNvPr id="10339" name="Google Shape;10339;g25292d4f9e9_0_58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fr-FR"/>
              <a:t>Transformer la slide avec des bulles et pas autant de texte : seulement les mots clés pour chaque partie  </a:t>
            </a:r>
          </a:p>
          <a:p>
            <a:pPr marL="0" lvl="0" indent="0" algn="l" rtl="0">
              <a:spcBef>
                <a:spcPts val="0"/>
              </a:spcBef>
              <a:spcAft>
                <a:spcPts val="0"/>
              </a:spcAft>
              <a:buNone/>
            </a:pPr>
            <a:r>
              <a:rPr lang="fr-FR"/>
              <a:t>Ajouter la médaille ambassadeur EDC</a:t>
            </a:r>
          </a:p>
          <a:p>
            <a:pPr marL="0" lvl="0" indent="0" algn="l" rtl="0">
              <a:spcBef>
                <a:spcPts val="0"/>
              </a:spcBef>
              <a:spcAft>
                <a:spcPts val="0"/>
              </a:spcAft>
              <a:buNone/>
            </a:pPr>
            <a:endParaRPr/>
          </a:p>
        </p:txBody>
      </p:sp>
    </p:spTree>
    <p:extLst>
      <p:ext uri="{BB962C8B-B14F-4D97-AF65-F5344CB8AC3E}">
        <p14:creationId xmlns:p14="http://schemas.microsoft.com/office/powerpoint/2010/main" val="30543905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b="1">
                <a:solidFill>
                  <a:schemeClr val="bg2">
                    <a:lumMod val="10000"/>
                  </a:schemeClr>
                </a:solidFill>
                <a:latin typeface="Poppins Light" panose="00000400000000000000" pitchFamily="2" charset="0"/>
                <a:cs typeface="Poppins Light" panose="00000400000000000000" pitchFamily="2" charset="0"/>
              </a:rPr>
              <a:t>SOPHIE</a:t>
            </a:r>
          </a:p>
          <a:p>
            <a:r>
              <a:rPr lang="en-US" sz="1200">
                <a:solidFill>
                  <a:schemeClr val="bg2">
                    <a:lumMod val="10000"/>
                  </a:schemeClr>
                </a:solidFill>
                <a:latin typeface="Poppins Light" panose="00000400000000000000" pitchFamily="2" charset="0"/>
                <a:cs typeface="Poppins Light" panose="00000400000000000000" pitchFamily="2" charset="0"/>
              </a:rPr>
              <a:t>I hope that we have demonstrated that we are :</a:t>
            </a:r>
          </a:p>
          <a:p>
            <a:endParaRPr lang="en-US" sz="1200">
              <a:solidFill>
                <a:schemeClr val="bg2">
                  <a:lumMod val="10000"/>
                </a:schemeClr>
              </a:solidFill>
              <a:latin typeface="Poppins Light" panose="00000400000000000000" pitchFamily="2" charset="0"/>
              <a:cs typeface="Poppins Light" panose="00000400000000000000" pitchFamily="2" charset="0"/>
            </a:endParaRPr>
          </a:p>
          <a:p>
            <a:r>
              <a:rPr lang="en-US" sz="1200">
                <a:solidFill>
                  <a:schemeClr val="bg2">
                    <a:lumMod val="10000"/>
                  </a:schemeClr>
                </a:solidFill>
                <a:latin typeface="Poppins Light" panose="00000400000000000000" pitchFamily="2" charset="0"/>
                <a:cs typeface="Poppins Light" panose="00000400000000000000" pitchFamily="2" charset="0"/>
              </a:rPr>
              <a:t>- Securing our governance  </a:t>
            </a:r>
          </a:p>
          <a:p>
            <a:r>
              <a:rPr lang="en-US" sz="1200">
                <a:solidFill>
                  <a:schemeClr val="bg2">
                    <a:lumMod val="10000"/>
                  </a:schemeClr>
                </a:solidFill>
                <a:latin typeface="Poppins Light" panose="00000400000000000000" pitchFamily="2" charset="0"/>
                <a:cs typeface="Poppins Light" panose="00000400000000000000" pitchFamily="2" charset="0"/>
              </a:rPr>
              <a:t>- Improving our product added value  </a:t>
            </a:r>
          </a:p>
          <a:p>
            <a:r>
              <a:rPr lang="en-US" sz="1200">
                <a:solidFill>
                  <a:schemeClr val="bg2">
                    <a:lumMod val="10000"/>
                  </a:schemeClr>
                </a:solidFill>
                <a:latin typeface="Poppins Light" panose="00000400000000000000" pitchFamily="2" charset="0"/>
                <a:cs typeface="Poppins Light" panose="00000400000000000000" pitchFamily="2" charset="0"/>
              </a:rPr>
              <a:t>- Clarifying our product offer </a:t>
            </a:r>
          </a:p>
          <a:p>
            <a:r>
              <a:rPr lang="en-US" sz="1200">
                <a:solidFill>
                  <a:schemeClr val="bg2">
                    <a:lumMod val="10000"/>
                  </a:schemeClr>
                </a:solidFill>
                <a:latin typeface="Poppins Light" panose="00000400000000000000" pitchFamily="2" charset="0"/>
                <a:cs typeface="Poppins Light" panose="00000400000000000000" pitchFamily="2" charset="0"/>
              </a:rPr>
              <a:t>- Strengthening the supply chain  </a:t>
            </a:r>
          </a:p>
          <a:p>
            <a:r>
              <a:rPr lang="en-US" sz="1200">
                <a:solidFill>
                  <a:schemeClr val="bg2">
                    <a:lumMod val="10000"/>
                  </a:schemeClr>
                </a:solidFill>
                <a:latin typeface="Poppins Light" panose="00000400000000000000" pitchFamily="2" charset="0"/>
                <a:cs typeface="Poppins Light" panose="00000400000000000000" pitchFamily="2" charset="0"/>
              </a:rPr>
              <a:t>- Anticipating sourcing risks  </a:t>
            </a:r>
          </a:p>
          <a:p>
            <a:endParaRPr lang="en-US" sz="1200">
              <a:solidFill>
                <a:schemeClr val="bg2">
                  <a:lumMod val="10000"/>
                </a:schemeClr>
              </a:solidFill>
              <a:latin typeface="Poppins Light" panose="00000400000000000000" pitchFamily="2" charset="0"/>
              <a:cs typeface="Poppins Light" panose="00000400000000000000" pitchFamily="2" charset="0"/>
            </a:endParaRPr>
          </a:p>
          <a:p>
            <a:r>
              <a:rPr lang="en-US" sz="1200" err="1">
                <a:solidFill>
                  <a:schemeClr val="bg2">
                    <a:lumMod val="10000"/>
                  </a:schemeClr>
                </a:solidFill>
                <a:latin typeface="Poppins Light" panose="00000400000000000000" pitchFamily="2" charset="0"/>
                <a:cs typeface="Poppins Light" panose="00000400000000000000" pitchFamily="2" charset="0"/>
              </a:rPr>
              <a:t>Anaïk</a:t>
            </a:r>
            <a:r>
              <a:rPr lang="en-US" sz="1200">
                <a:solidFill>
                  <a:schemeClr val="bg2">
                    <a:lumMod val="10000"/>
                  </a:schemeClr>
                </a:solidFill>
                <a:latin typeface="Poppins Light" panose="00000400000000000000" pitchFamily="2" charset="0"/>
                <a:cs typeface="Poppins Light" panose="00000400000000000000" pitchFamily="2" charset="0"/>
              </a:rPr>
              <a:t> has already begun its transformation to continue supporting your development across the entire value chain.</a:t>
            </a:r>
          </a:p>
          <a:p>
            <a:r>
              <a:rPr lang="en-US" sz="1200">
                <a:solidFill>
                  <a:schemeClr val="bg2">
                    <a:lumMod val="10000"/>
                  </a:schemeClr>
                </a:solidFill>
                <a:latin typeface="Poppins Light" panose="00000400000000000000" pitchFamily="2" charset="0"/>
                <a:cs typeface="Poppins Light" panose="00000400000000000000" pitchFamily="2" charset="0"/>
              </a:rPr>
              <a:t>WE ARE READY TO GROW TOGETHER, we plan to double our turnover with you in 3 years</a:t>
            </a:r>
          </a:p>
          <a:p>
            <a:pPr marL="171450" indent="-171450">
              <a:buFontTx/>
              <a:buChar char="-"/>
            </a:pPr>
            <a:r>
              <a:rPr lang="en-US" sz="1200">
                <a:solidFill>
                  <a:schemeClr val="bg2">
                    <a:lumMod val="10000"/>
                  </a:schemeClr>
                </a:solidFill>
                <a:latin typeface="Poppins Light" panose="00000400000000000000" pitchFamily="2" charset="0"/>
                <a:cs typeface="Poppins Light" panose="00000400000000000000" pitchFamily="2" charset="0"/>
              </a:rPr>
              <a:t>Through the LVMH brands  </a:t>
            </a:r>
          </a:p>
          <a:p>
            <a:pPr marL="171450" indent="-171450">
              <a:buFontTx/>
              <a:buChar char="-"/>
            </a:pPr>
            <a:r>
              <a:rPr lang="en-US" sz="1200">
                <a:solidFill>
                  <a:schemeClr val="bg2">
                    <a:lumMod val="10000"/>
                  </a:schemeClr>
                </a:solidFill>
                <a:latin typeface="Poppins Light" panose="00000400000000000000" pitchFamily="2" charset="0"/>
                <a:cs typeface="Poppins Light" panose="00000400000000000000" pitchFamily="2" charset="0"/>
              </a:rPr>
              <a:t>Through the Product mix  </a:t>
            </a:r>
          </a:p>
          <a:p>
            <a:pPr marL="171450" indent="-171450">
              <a:buFontTx/>
              <a:buChar char="-"/>
            </a:pPr>
            <a:r>
              <a:rPr lang="en-US" sz="1200">
                <a:solidFill>
                  <a:schemeClr val="bg2">
                    <a:lumMod val="10000"/>
                  </a:schemeClr>
                </a:solidFill>
                <a:latin typeface="Poppins Light" panose="00000400000000000000" pitchFamily="2" charset="0"/>
                <a:cs typeface="Poppins Light" panose="00000400000000000000" pitchFamily="2" charset="0"/>
              </a:rPr>
              <a:t>Through the 4 Regions</a:t>
            </a:r>
          </a:p>
          <a:p>
            <a:pPr marL="171450" indent="-171450">
              <a:buFontTx/>
              <a:buChar char="-"/>
            </a:pPr>
            <a:endParaRPr lang="en-US" sz="1200">
              <a:solidFill>
                <a:schemeClr val="bg2">
                  <a:lumMod val="10000"/>
                </a:schemeClr>
              </a:solidFill>
              <a:latin typeface="Poppins Light" panose="00000400000000000000" pitchFamily="2" charset="0"/>
              <a:cs typeface="Poppins Light" panose="00000400000000000000" pitchFamily="2" charset="0"/>
            </a:endParaRPr>
          </a:p>
          <a:p>
            <a:pPr marL="0" indent="0">
              <a:buFontTx/>
              <a:buNone/>
            </a:pPr>
            <a:r>
              <a:rPr lang="en-US" sz="1200">
                <a:solidFill>
                  <a:schemeClr val="bg2">
                    <a:lumMod val="10000"/>
                  </a:schemeClr>
                </a:solidFill>
                <a:latin typeface="Poppins Light" panose="00000400000000000000" pitchFamily="2" charset="0"/>
                <a:cs typeface="Poppins Light" panose="00000400000000000000" pitchFamily="2" charset="0"/>
              </a:rPr>
              <a:t>THANK YOU FOR YOUR ATTENTION</a:t>
            </a:r>
          </a:p>
        </p:txBody>
      </p:sp>
      <p:sp>
        <p:nvSpPr>
          <p:cNvPr id="4" name="Espace réservé du numéro de diapositive 3"/>
          <p:cNvSpPr>
            <a:spLocks noGrp="1"/>
          </p:cNvSpPr>
          <p:nvPr>
            <p:ph type="sldNum" sz="quarter" idx="5"/>
          </p:nvPr>
        </p:nvSpPr>
        <p:spPr/>
        <p:txBody>
          <a:bodyPr/>
          <a:lstStyle/>
          <a:p>
            <a:fld id="{109EE763-42D8-4982-97FE-6ADE15E79AF8}" type="slidenum">
              <a:rPr lang="fr-FR" smtClean="0"/>
              <a:t>23</a:t>
            </a:fld>
            <a:endParaRPr lang="fr-FR"/>
          </a:p>
        </p:txBody>
      </p:sp>
    </p:spTree>
    <p:extLst>
      <p:ext uri="{BB962C8B-B14F-4D97-AF65-F5344CB8AC3E}">
        <p14:creationId xmlns:p14="http://schemas.microsoft.com/office/powerpoint/2010/main" val="25803493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DC387C-4518-D8E0-1660-A69F4758B3D9}"/>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F028D50-1F88-FE1C-334F-FDB666921E6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43D8619-0A34-0822-DD6F-6464AEA54266}"/>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1C87D2CB-986F-72BF-8714-FFB4E177B78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E0C2E27-7A90-DACC-95F8-6ABCAFC8AA5A}"/>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4247693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A0ADFD-B1B1-177C-0AA4-6A9DF560EC06}"/>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5ED87538-0D3C-57F4-1865-6F5A7A33904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7E44536-D21B-C6BE-F61C-CDDB3E3D04CA}"/>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67BC4E15-06A3-1CE3-2AE2-F4107A059D9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39EBF03-3D26-F70F-645F-0ED1FE6D8246}"/>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3165174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10E3B-CE26-1DD2-90EE-F5447E2E6D7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27974564-13FE-8E90-5056-428EC44F05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E43ED75-951D-6D3E-B54F-64BD02246E1E}"/>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B127F03E-5087-1FB0-9673-F0A81B97188E}"/>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13A4391-536C-6D71-ACA3-21C686480BB4}"/>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10219952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655DA8-7800-681C-6FD2-A1A4C5537BCA}"/>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54326B2-5BB7-EBB7-ECB6-623BBE4DA02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D503D12-AECB-42DC-3F87-DC7BBD7FD2AD}"/>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54C0993B-A004-7293-BC1E-3231E941E837}"/>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6" name="Espace réservé du pied de page 5">
            <a:extLst>
              <a:ext uri="{FF2B5EF4-FFF2-40B4-BE49-F238E27FC236}">
                <a16:creationId xmlns:a16="http://schemas.microsoft.com/office/drawing/2014/main" id="{6641E446-0566-B716-B280-BE7A1767959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AC9EFC7-3475-78DE-0966-8840FD9FF0B3}"/>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16969024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1942FD-15D9-B114-CABA-E9488D38DA3E}"/>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E035A17E-0B36-C538-56C6-B8BBAA26D72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20565F06-1F20-9BA8-3D62-70AE27C4B04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CC424D17-4021-77E6-1B09-08080EBB4D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A875C1A3-0FDA-EFC3-5F82-B5942B954351}"/>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2DDA0BCA-951A-A6E3-B144-6523CD0DD50D}"/>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8" name="Espace réservé du pied de page 7">
            <a:extLst>
              <a:ext uri="{FF2B5EF4-FFF2-40B4-BE49-F238E27FC236}">
                <a16:creationId xmlns:a16="http://schemas.microsoft.com/office/drawing/2014/main" id="{F2C0039D-A1C6-EB3D-A79E-6A8E2735FB4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2E50BC78-CE0A-247F-0223-096020FD33AE}"/>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4034173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A79CBF-26A5-DE01-3F53-3F6B94BBDAF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64A5D74-415A-DC86-B499-519298FE3155}"/>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4" name="Espace réservé du pied de page 3">
            <a:extLst>
              <a:ext uri="{FF2B5EF4-FFF2-40B4-BE49-F238E27FC236}">
                <a16:creationId xmlns:a16="http://schemas.microsoft.com/office/drawing/2014/main" id="{EBC87064-06C6-0BA1-CFDE-733DB3874DC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33AF0939-3F64-533D-EB0A-D2F2C873F091}"/>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30110084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5D876DFE-3AAC-CF39-02D2-DE4AE888565E}"/>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3" name="Espace réservé du pied de page 2">
            <a:extLst>
              <a:ext uri="{FF2B5EF4-FFF2-40B4-BE49-F238E27FC236}">
                <a16:creationId xmlns:a16="http://schemas.microsoft.com/office/drawing/2014/main" id="{A5F67644-CD20-B881-F649-6AFD6188993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DAA1096-6019-B362-8677-188A7AA33020}"/>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308721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0F1461-C518-6EBA-140B-5315854C5C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54EC6A5F-66FF-2E8D-1B42-603AA30D7A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14F1DF2E-E4BC-86E1-F78F-0F58D7C59A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81AF23E-67F2-53C8-6F46-46DA287375A6}"/>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6" name="Espace réservé du pied de page 5">
            <a:extLst>
              <a:ext uri="{FF2B5EF4-FFF2-40B4-BE49-F238E27FC236}">
                <a16:creationId xmlns:a16="http://schemas.microsoft.com/office/drawing/2014/main" id="{B5C7333A-CF39-95B6-EB60-35C74A69B84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4AEB46F-337F-0184-012B-D5F79ED79D0D}"/>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1729323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5AFB7C-9235-B56A-F76C-D8F53A58EF2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1B68EA4-4B51-2259-EE30-816385A92C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4AED2F42-E525-A3B5-EFB3-5094DC3A90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DB29FDF-1940-4B34-C423-4D692AB703FA}"/>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6" name="Espace réservé du pied de page 5">
            <a:extLst>
              <a:ext uri="{FF2B5EF4-FFF2-40B4-BE49-F238E27FC236}">
                <a16:creationId xmlns:a16="http://schemas.microsoft.com/office/drawing/2014/main" id="{0FEEEEC6-121E-AC53-420F-88F1F405BFD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C88A9E2-5EE6-239B-33D3-340E79326527}"/>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3771354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0021FE6-2CE8-19D6-E742-702F64DA5464}"/>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CA0DC16E-BFB5-97DD-DFC2-CF867704FC65}"/>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A462B4A-CA19-A400-17AF-D7FA2DC7F3E2}"/>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E46262AB-DF64-F550-AA92-CD449F5721F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6D05F3-DC9A-56A3-0008-B1390EFA9427}"/>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4087376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8802C78-56D6-F0F5-6D25-CBE7E5983D09}"/>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145649B-E787-239B-D44C-0ACBDAFABF9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C6F7AC3-561D-D310-7A2D-8273606AB311}"/>
              </a:ext>
            </a:extLst>
          </p:cNvPr>
          <p:cNvSpPr>
            <a:spLocks noGrp="1"/>
          </p:cNvSpPr>
          <p:nvPr>
            <p:ph type="dt" sz="half" idx="10"/>
          </p:nvPr>
        </p:nvSpPr>
        <p:spPr/>
        <p:txBody>
          <a:body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7A09F680-C4E7-2DFF-7778-B1837209AAF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B1AFAFD-E907-6B4D-F69C-41AF404497C9}"/>
              </a:ext>
            </a:extLst>
          </p:cNvPr>
          <p:cNvSpPr>
            <a:spLocks noGrp="1"/>
          </p:cNvSpPr>
          <p:nvPr>
            <p:ph type="sldNum" sz="quarter" idx="12"/>
          </p:nvPr>
        </p:nvSpPr>
        <p:spPr/>
        <p:txBody>
          <a:bodyPr/>
          <a:lstStyle/>
          <a:p>
            <a:fld id="{9C9A53DC-176B-4BBA-848D-4AEDE748EF41}" type="slidenum">
              <a:rPr lang="fr-FR" smtClean="0"/>
              <a:t>‹#›</a:t>
            </a:fld>
            <a:endParaRPr lang="fr-FR"/>
          </a:p>
        </p:txBody>
      </p:sp>
    </p:spTree>
    <p:extLst>
      <p:ext uri="{BB962C8B-B14F-4D97-AF65-F5344CB8AC3E}">
        <p14:creationId xmlns:p14="http://schemas.microsoft.com/office/powerpoint/2010/main" val="25301298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Normal Slide 1" type="tx">
  <p:cSld name="Normal Slide 1">
    <p:spTree>
      <p:nvGrpSpPr>
        <p:cNvPr id="1" name="Shape 4153"/>
        <p:cNvGrpSpPr/>
        <p:nvPr/>
      </p:nvGrpSpPr>
      <p:grpSpPr>
        <a:xfrm>
          <a:off x="0" y="0"/>
          <a:ext cx="0" cy="0"/>
          <a:chOff x="0" y="0"/>
          <a:chExt cx="0" cy="0"/>
        </a:xfrm>
      </p:grpSpPr>
      <p:grpSp>
        <p:nvGrpSpPr>
          <p:cNvPr id="4154" name="Google Shape;4154;p50"/>
          <p:cNvGrpSpPr/>
          <p:nvPr/>
        </p:nvGrpSpPr>
        <p:grpSpPr>
          <a:xfrm>
            <a:off x="10921585" y="6362372"/>
            <a:ext cx="859027" cy="211397"/>
            <a:chOff x="8191189" y="4771779"/>
            <a:chExt cx="644270" cy="158548"/>
          </a:xfrm>
        </p:grpSpPr>
        <p:sp>
          <p:nvSpPr>
            <p:cNvPr id="4155" name="Google Shape;4155;p50"/>
            <p:cNvSpPr/>
            <p:nvPr/>
          </p:nvSpPr>
          <p:spPr>
            <a:xfrm>
              <a:off x="8730667" y="4801121"/>
              <a:ext cx="104792" cy="129206"/>
            </a:xfrm>
            <a:custGeom>
              <a:avLst/>
              <a:gdLst/>
              <a:ahLst/>
              <a:cxnLst/>
              <a:rect l="l" t="t" r="r" b="b"/>
              <a:pathLst>
                <a:path w="3275" h="4038" extrusionOk="0">
                  <a:moveTo>
                    <a:pt x="0" y="1"/>
                  </a:moveTo>
                  <a:lnTo>
                    <a:pt x="1167" y="2525"/>
                  </a:lnTo>
                  <a:lnTo>
                    <a:pt x="488" y="4037"/>
                  </a:lnTo>
                  <a:lnTo>
                    <a:pt x="1453" y="4037"/>
                  </a:lnTo>
                  <a:lnTo>
                    <a:pt x="3274" y="1"/>
                  </a:lnTo>
                  <a:lnTo>
                    <a:pt x="2310" y="1"/>
                  </a:lnTo>
                  <a:lnTo>
                    <a:pt x="1619" y="1537"/>
                  </a:lnTo>
                  <a:lnTo>
                    <a:pt x="1012"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6" name="Google Shape;4156;p50"/>
            <p:cNvSpPr/>
            <p:nvPr/>
          </p:nvSpPr>
          <p:spPr>
            <a:xfrm>
              <a:off x="8692558" y="4771779"/>
              <a:ext cx="36989" cy="128822"/>
            </a:xfrm>
            <a:custGeom>
              <a:avLst/>
              <a:gdLst/>
              <a:ahLst/>
              <a:cxnLst/>
              <a:rect l="l" t="t" r="r" b="b"/>
              <a:pathLst>
                <a:path w="1156" h="4026" extrusionOk="0">
                  <a:moveTo>
                    <a:pt x="0" y="1"/>
                  </a:moveTo>
                  <a:lnTo>
                    <a:pt x="0" y="3073"/>
                  </a:lnTo>
                  <a:lnTo>
                    <a:pt x="12" y="3299"/>
                  </a:lnTo>
                  <a:lnTo>
                    <a:pt x="143" y="3644"/>
                  </a:lnTo>
                  <a:lnTo>
                    <a:pt x="381" y="3894"/>
                  </a:lnTo>
                  <a:lnTo>
                    <a:pt x="727" y="4013"/>
                  </a:lnTo>
                  <a:lnTo>
                    <a:pt x="941" y="4025"/>
                  </a:lnTo>
                  <a:lnTo>
                    <a:pt x="1155" y="4025"/>
                  </a:lnTo>
                  <a:lnTo>
                    <a:pt x="1155" y="3275"/>
                  </a:lnTo>
                  <a:lnTo>
                    <a:pt x="1120" y="3275"/>
                  </a:lnTo>
                  <a:lnTo>
                    <a:pt x="1012" y="3263"/>
                  </a:lnTo>
                  <a:lnTo>
                    <a:pt x="905" y="3144"/>
                  </a:lnTo>
                  <a:lnTo>
                    <a:pt x="893" y="3025"/>
                  </a:lnTo>
                  <a:lnTo>
                    <a:pt x="893"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7" name="Google Shape;4157;p50"/>
            <p:cNvSpPr/>
            <p:nvPr/>
          </p:nvSpPr>
          <p:spPr>
            <a:xfrm>
              <a:off x="8594261" y="4801121"/>
              <a:ext cx="89177" cy="99480"/>
            </a:xfrm>
            <a:custGeom>
              <a:avLst/>
              <a:gdLst/>
              <a:ahLst/>
              <a:cxnLst/>
              <a:rect l="l" t="t" r="r" b="b"/>
              <a:pathLst>
                <a:path w="2787" h="3109" extrusionOk="0">
                  <a:moveTo>
                    <a:pt x="0" y="1"/>
                  </a:moveTo>
                  <a:lnTo>
                    <a:pt x="0" y="3108"/>
                  </a:lnTo>
                  <a:lnTo>
                    <a:pt x="881" y="3108"/>
                  </a:lnTo>
                  <a:lnTo>
                    <a:pt x="881" y="1287"/>
                  </a:lnTo>
                  <a:lnTo>
                    <a:pt x="893" y="1144"/>
                  </a:lnTo>
                  <a:lnTo>
                    <a:pt x="977" y="917"/>
                  </a:lnTo>
                  <a:lnTo>
                    <a:pt x="1120" y="775"/>
                  </a:lnTo>
                  <a:lnTo>
                    <a:pt x="1322" y="691"/>
                  </a:lnTo>
                  <a:lnTo>
                    <a:pt x="1536" y="691"/>
                  </a:lnTo>
                  <a:lnTo>
                    <a:pt x="1703" y="763"/>
                  </a:lnTo>
                  <a:lnTo>
                    <a:pt x="1822" y="906"/>
                  </a:lnTo>
                  <a:lnTo>
                    <a:pt x="1894" y="1108"/>
                  </a:lnTo>
                  <a:lnTo>
                    <a:pt x="1905" y="1239"/>
                  </a:lnTo>
                  <a:lnTo>
                    <a:pt x="1905" y="3108"/>
                  </a:lnTo>
                  <a:lnTo>
                    <a:pt x="2787" y="3108"/>
                  </a:lnTo>
                  <a:lnTo>
                    <a:pt x="2787" y="1084"/>
                  </a:lnTo>
                  <a:lnTo>
                    <a:pt x="2763" y="834"/>
                  </a:lnTo>
                  <a:lnTo>
                    <a:pt x="2608" y="429"/>
                  </a:lnTo>
                  <a:lnTo>
                    <a:pt x="2310" y="155"/>
                  </a:lnTo>
                  <a:lnTo>
                    <a:pt x="1917" y="13"/>
                  </a:lnTo>
                  <a:lnTo>
                    <a:pt x="1691" y="1"/>
                  </a:lnTo>
                  <a:lnTo>
                    <a:pt x="1477" y="13"/>
                  </a:lnTo>
                  <a:lnTo>
                    <a:pt x="1143" y="108"/>
                  </a:lnTo>
                  <a:lnTo>
                    <a:pt x="965" y="263"/>
                  </a:lnTo>
                  <a:lnTo>
                    <a:pt x="881" y="370"/>
                  </a:lnTo>
                  <a:lnTo>
                    <a:pt x="881"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8" name="Google Shape;4158;p50"/>
            <p:cNvSpPr/>
            <p:nvPr/>
          </p:nvSpPr>
          <p:spPr>
            <a:xfrm>
              <a:off x="8382054" y="4801505"/>
              <a:ext cx="96792" cy="99096"/>
            </a:xfrm>
            <a:custGeom>
              <a:avLst/>
              <a:gdLst/>
              <a:ahLst/>
              <a:cxnLst/>
              <a:rect l="l" t="t" r="r" b="b"/>
              <a:pathLst>
                <a:path w="3025" h="3097" extrusionOk="0">
                  <a:moveTo>
                    <a:pt x="1632" y="667"/>
                  </a:moveTo>
                  <a:lnTo>
                    <a:pt x="1822" y="715"/>
                  </a:lnTo>
                  <a:lnTo>
                    <a:pt x="1977" y="834"/>
                  </a:lnTo>
                  <a:lnTo>
                    <a:pt x="2096" y="989"/>
                  </a:lnTo>
                  <a:lnTo>
                    <a:pt x="2132" y="1096"/>
                  </a:lnTo>
                  <a:lnTo>
                    <a:pt x="929" y="1096"/>
                  </a:lnTo>
                  <a:lnTo>
                    <a:pt x="965" y="989"/>
                  </a:lnTo>
                  <a:lnTo>
                    <a:pt x="1072" y="834"/>
                  </a:lnTo>
                  <a:lnTo>
                    <a:pt x="1239" y="727"/>
                  </a:lnTo>
                  <a:lnTo>
                    <a:pt x="1429" y="667"/>
                  </a:lnTo>
                  <a:close/>
                  <a:moveTo>
                    <a:pt x="1370" y="1"/>
                  </a:moveTo>
                  <a:lnTo>
                    <a:pt x="1060" y="60"/>
                  </a:lnTo>
                  <a:lnTo>
                    <a:pt x="786" y="167"/>
                  </a:lnTo>
                  <a:lnTo>
                    <a:pt x="536" y="334"/>
                  </a:lnTo>
                  <a:lnTo>
                    <a:pt x="334" y="536"/>
                  </a:lnTo>
                  <a:lnTo>
                    <a:pt x="179" y="786"/>
                  </a:lnTo>
                  <a:lnTo>
                    <a:pt x="72" y="1060"/>
                  </a:lnTo>
                  <a:lnTo>
                    <a:pt x="12" y="1382"/>
                  </a:lnTo>
                  <a:lnTo>
                    <a:pt x="0" y="1548"/>
                  </a:lnTo>
                  <a:lnTo>
                    <a:pt x="12" y="1715"/>
                  </a:lnTo>
                  <a:lnTo>
                    <a:pt x="72" y="2037"/>
                  </a:lnTo>
                  <a:lnTo>
                    <a:pt x="179" y="2322"/>
                  </a:lnTo>
                  <a:lnTo>
                    <a:pt x="346" y="2572"/>
                  </a:lnTo>
                  <a:lnTo>
                    <a:pt x="548" y="2775"/>
                  </a:lnTo>
                  <a:lnTo>
                    <a:pt x="798" y="2930"/>
                  </a:lnTo>
                  <a:lnTo>
                    <a:pt x="1096" y="3037"/>
                  </a:lnTo>
                  <a:lnTo>
                    <a:pt x="1417" y="3096"/>
                  </a:lnTo>
                  <a:lnTo>
                    <a:pt x="1834" y="3096"/>
                  </a:lnTo>
                  <a:lnTo>
                    <a:pt x="2275" y="2965"/>
                  </a:lnTo>
                  <a:lnTo>
                    <a:pt x="2644" y="2727"/>
                  </a:lnTo>
                  <a:lnTo>
                    <a:pt x="2929" y="2358"/>
                  </a:lnTo>
                  <a:lnTo>
                    <a:pt x="3025" y="2120"/>
                  </a:lnTo>
                  <a:lnTo>
                    <a:pt x="2286" y="1870"/>
                  </a:lnTo>
                  <a:lnTo>
                    <a:pt x="2227" y="2001"/>
                  </a:lnTo>
                  <a:lnTo>
                    <a:pt x="2072" y="2203"/>
                  </a:lnTo>
                  <a:lnTo>
                    <a:pt x="1894" y="2322"/>
                  </a:lnTo>
                  <a:lnTo>
                    <a:pt x="1667" y="2382"/>
                  </a:lnTo>
                  <a:lnTo>
                    <a:pt x="1548" y="2394"/>
                  </a:lnTo>
                  <a:lnTo>
                    <a:pt x="1417" y="2382"/>
                  </a:lnTo>
                  <a:lnTo>
                    <a:pt x="1203" y="2310"/>
                  </a:lnTo>
                  <a:lnTo>
                    <a:pt x="1036" y="2156"/>
                  </a:lnTo>
                  <a:lnTo>
                    <a:pt x="929" y="1906"/>
                  </a:lnTo>
                  <a:lnTo>
                    <a:pt x="905" y="1739"/>
                  </a:lnTo>
                  <a:lnTo>
                    <a:pt x="3025" y="1739"/>
                  </a:lnTo>
                  <a:lnTo>
                    <a:pt x="3025" y="1644"/>
                  </a:lnTo>
                  <a:lnTo>
                    <a:pt x="3025" y="1548"/>
                  </a:lnTo>
                  <a:lnTo>
                    <a:pt x="3025" y="1382"/>
                  </a:lnTo>
                  <a:lnTo>
                    <a:pt x="2965" y="1060"/>
                  </a:lnTo>
                  <a:lnTo>
                    <a:pt x="2858" y="775"/>
                  </a:lnTo>
                  <a:lnTo>
                    <a:pt x="2703" y="536"/>
                  </a:lnTo>
                  <a:lnTo>
                    <a:pt x="2513" y="334"/>
                  </a:lnTo>
                  <a:lnTo>
                    <a:pt x="2275" y="167"/>
                  </a:lnTo>
                  <a:lnTo>
                    <a:pt x="2001" y="60"/>
                  </a:lnTo>
                  <a:lnTo>
                    <a:pt x="1703"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59" name="Google Shape;4159;p50"/>
            <p:cNvSpPr/>
            <p:nvPr/>
          </p:nvSpPr>
          <p:spPr>
            <a:xfrm>
              <a:off x="8488350" y="4801505"/>
              <a:ext cx="96792" cy="99096"/>
            </a:xfrm>
            <a:custGeom>
              <a:avLst/>
              <a:gdLst/>
              <a:ahLst/>
              <a:cxnLst/>
              <a:rect l="l" t="t" r="r" b="b"/>
              <a:pathLst>
                <a:path w="3025" h="3097" extrusionOk="0">
                  <a:moveTo>
                    <a:pt x="1632" y="667"/>
                  </a:moveTo>
                  <a:lnTo>
                    <a:pt x="1810" y="715"/>
                  </a:lnTo>
                  <a:lnTo>
                    <a:pt x="1977" y="834"/>
                  </a:lnTo>
                  <a:lnTo>
                    <a:pt x="2096" y="989"/>
                  </a:lnTo>
                  <a:lnTo>
                    <a:pt x="2132" y="1096"/>
                  </a:lnTo>
                  <a:lnTo>
                    <a:pt x="929" y="1096"/>
                  </a:lnTo>
                  <a:lnTo>
                    <a:pt x="953" y="989"/>
                  </a:lnTo>
                  <a:lnTo>
                    <a:pt x="1072" y="834"/>
                  </a:lnTo>
                  <a:lnTo>
                    <a:pt x="1227" y="727"/>
                  </a:lnTo>
                  <a:lnTo>
                    <a:pt x="1429" y="667"/>
                  </a:lnTo>
                  <a:close/>
                  <a:moveTo>
                    <a:pt x="1370" y="1"/>
                  </a:moveTo>
                  <a:lnTo>
                    <a:pt x="1060" y="60"/>
                  </a:lnTo>
                  <a:lnTo>
                    <a:pt x="774" y="167"/>
                  </a:lnTo>
                  <a:lnTo>
                    <a:pt x="536" y="334"/>
                  </a:lnTo>
                  <a:lnTo>
                    <a:pt x="334" y="536"/>
                  </a:lnTo>
                  <a:lnTo>
                    <a:pt x="167" y="786"/>
                  </a:lnTo>
                  <a:lnTo>
                    <a:pt x="60" y="1060"/>
                  </a:lnTo>
                  <a:lnTo>
                    <a:pt x="0" y="1382"/>
                  </a:lnTo>
                  <a:lnTo>
                    <a:pt x="0" y="1548"/>
                  </a:lnTo>
                  <a:lnTo>
                    <a:pt x="0" y="1715"/>
                  </a:lnTo>
                  <a:lnTo>
                    <a:pt x="60" y="2037"/>
                  </a:lnTo>
                  <a:lnTo>
                    <a:pt x="179" y="2322"/>
                  </a:lnTo>
                  <a:lnTo>
                    <a:pt x="334" y="2572"/>
                  </a:lnTo>
                  <a:lnTo>
                    <a:pt x="548" y="2775"/>
                  </a:lnTo>
                  <a:lnTo>
                    <a:pt x="798" y="2930"/>
                  </a:lnTo>
                  <a:lnTo>
                    <a:pt x="1084" y="3037"/>
                  </a:lnTo>
                  <a:lnTo>
                    <a:pt x="1405" y="3096"/>
                  </a:lnTo>
                  <a:lnTo>
                    <a:pt x="1822" y="3096"/>
                  </a:lnTo>
                  <a:lnTo>
                    <a:pt x="2275" y="2965"/>
                  </a:lnTo>
                  <a:lnTo>
                    <a:pt x="2644" y="2727"/>
                  </a:lnTo>
                  <a:lnTo>
                    <a:pt x="2929" y="2358"/>
                  </a:lnTo>
                  <a:lnTo>
                    <a:pt x="3025" y="2120"/>
                  </a:lnTo>
                  <a:lnTo>
                    <a:pt x="2275" y="1870"/>
                  </a:lnTo>
                  <a:lnTo>
                    <a:pt x="2215" y="2001"/>
                  </a:lnTo>
                  <a:lnTo>
                    <a:pt x="2072" y="2203"/>
                  </a:lnTo>
                  <a:lnTo>
                    <a:pt x="1893" y="2322"/>
                  </a:lnTo>
                  <a:lnTo>
                    <a:pt x="1667" y="2382"/>
                  </a:lnTo>
                  <a:lnTo>
                    <a:pt x="1536" y="2394"/>
                  </a:lnTo>
                  <a:lnTo>
                    <a:pt x="1405" y="2382"/>
                  </a:lnTo>
                  <a:lnTo>
                    <a:pt x="1191" y="2310"/>
                  </a:lnTo>
                  <a:lnTo>
                    <a:pt x="1024" y="2156"/>
                  </a:lnTo>
                  <a:lnTo>
                    <a:pt x="917" y="1906"/>
                  </a:lnTo>
                  <a:lnTo>
                    <a:pt x="893" y="1739"/>
                  </a:lnTo>
                  <a:lnTo>
                    <a:pt x="3013" y="1739"/>
                  </a:lnTo>
                  <a:lnTo>
                    <a:pt x="3025" y="1644"/>
                  </a:lnTo>
                  <a:lnTo>
                    <a:pt x="3025" y="1548"/>
                  </a:lnTo>
                  <a:lnTo>
                    <a:pt x="3013" y="1382"/>
                  </a:lnTo>
                  <a:lnTo>
                    <a:pt x="2965" y="1060"/>
                  </a:lnTo>
                  <a:lnTo>
                    <a:pt x="2858" y="775"/>
                  </a:lnTo>
                  <a:lnTo>
                    <a:pt x="2703" y="536"/>
                  </a:lnTo>
                  <a:lnTo>
                    <a:pt x="2501" y="334"/>
                  </a:lnTo>
                  <a:lnTo>
                    <a:pt x="2275" y="167"/>
                  </a:lnTo>
                  <a:lnTo>
                    <a:pt x="2001" y="60"/>
                  </a:lnTo>
                  <a:lnTo>
                    <a:pt x="1691"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0" name="Google Shape;4160;p50"/>
            <p:cNvSpPr/>
            <p:nvPr/>
          </p:nvSpPr>
          <p:spPr>
            <a:xfrm>
              <a:off x="8191189" y="4793121"/>
              <a:ext cx="106680" cy="137205"/>
            </a:xfrm>
            <a:custGeom>
              <a:avLst/>
              <a:gdLst/>
              <a:ahLst/>
              <a:cxnLst/>
              <a:rect l="l" t="t" r="r" b="b"/>
              <a:pathLst>
                <a:path w="3334" h="4288" extrusionOk="0">
                  <a:moveTo>
                    <a:pt x="1786" y="798"/>
                  </a:moveTo>
                  <a:lnTo>
                    <a:pt x="1988" y="858"/>
                  </a:lnTo>
                  <a:lnTo>
                    <a:pt x="2119" y="953"/>
                  </a:lnTo>
                  <a:lnTo>
                    <a:pt x="2179" y="1084"/>
                  </a:lnTo>
                  <a:lnTo>
                    <a:pt x="2191" y="1156"/>
                  </a:lnTo>
                  <a:lnTo>
                    <a:pt x="2179" y="1227"/>
                  </a:lnTo>
                  <a:lnTo>
                    <a:pt x="2119" y="1358"/>
                  </a:lnTo>
                  <a:lnTo>
                    <a:pt x="1988" y="1453"/>
                  </a:lnTo>
                  <a:lnTo>
                    <a:pt x="1786" y="1501"/>
                  </a:lnTo>
                  <a:lnTo>
                    <a:pt x="1512" y="1501"/>
                  </a:lnTo>
                  <a:lnTo>
                    <a:pt x="1310" y="1453"/>
                  </a:lnTo>
                  <a:lnTo>
                    <a:pt x="1167" y="1358"/>
                  </a:lnTo>
                  <a:lnTo>
                    <a:pt x="1095" y="1227"/>
                  </a:lnTo>
                  <a:lnTo>
                    <a:pt x="1095" y="1156"/>
                  </a:lnTo>
                  <a:lnTo>
                    <a:pt x="1095" y="1084"/>
                  </a:lnTo>
                  <a:lnTo>
                    <a:pt x="1167" y="953"/>
                  </a:lnTo>
                  <a:lnTo>
                    <a:pt x="1310" y="858"/>
                  </a:lnTo>
                  <a:lnTo>
                    <a:pt x="1512" y="798"/>
                  </a:lnTo>
                  <a:close/>
                  <a:moveTo>
                    <a:pt x="1655" y="3180"/>
                  </a:moveTo>
                  <a:lnTo>
                    <a:pt x="2000" y="3192"/>
                  </a:lnTo>
                  <a:lnTo>
                    <a:pt x="2274" y="3275"/>
                  </a:lnTo>
                  <a:lnTo>
                    <a:pt x="2358" y="3370"/>
                  </a:lnTo>
                  <a:lnTo>
                    <a:pt x="2358" y="3430"/>
                  </a:lnTo>
                  <a:lnTo>
                    <a:pt x="2358" y="3489"/>
                  </a:lnTo>
                  <a:lnTo>
                    <a:pt x="2274" y="3585"/>
                  </a:lnTo>
                  <a:lnTo>
                    <a:pt x="2000" y="3680"/>
                  </a:lnTo>
                  <a:lnTo>
                    <a:pt x="1655" y="3692"/>
                  </a:lnTo>
                  <a:lnTo>
                    <a:pt x="1310" y="3680"/>
                  </a:lnTo>
                  <a:lnTo>
                    <a:pt x="1024" y="3585"/>
                  </a:lnTo>
                  <a:lnTo>
                    <a:pt x="953" y="3489"/>
                  </a:lnTo>
                  <a:lnTo>
                    <a:pt x="941" y="3430"/>
                  </a:lnTo>
                  <a:lnTo>
                    <a:pt x="953" y="3370"/>
                  </a:lnTo>
                  <a:lnTo>
                    <a:pt x="1024" y="3275"/>
                  </a:lnTo>
                  <a:lnTo>
                    <a:pt x="1310" y="3192"/>
                  </a:lnTo>
                  <a:lnTo>
                    <a:pt x="1655" y="3180"/>
                  </a:lnTo>
                  <a:close/>
                  <a:moveTo>
                    <a:pt x="3084" y="1"/>
                  </a:moveTo>
                  <a:lnTo>
                    <a:pt x="2762" y="132"/>
                  </a:lnTo>
                  <a:lnTo>
                    <a:pt x="2036" y="251"/>
                  </a:lnTo>
                  <a:lnTo>
                    <a:pt x="1655" y="251"/>
                  </a:lnTo>
                  <a:lnTo>
                    <a:pt x="1346" y="263"/>
                  </a:lnTo>
                  <a:lnTo>
                    <a:pt x="834" y="370"/>
                  </a:lnTo>
                  <a:lnTo>
                    <a:pt x="464" y="596"/>
                  </a:lnTo>
                  <a:lnTo>
                    <a:pt x="298" y="846"/>
                  </a:lnTo>
                  <a:lnTo>
                    <a:pt x="238" y="1048"/>
                  </a:lnTo>
                  <a:lnTo>
                    <a:pt x="238" y="1167"/>
                  </a:lnTo>
                  <a:lnTo>
                    <a:pt x="238" y="1275"/>
                  </a:lnTo>
                  <a:lnTo>
                    <a:pt x="286" y="1465"/>
                  </a:lnTo>
                  <a:lnTo>
                    <a:pt x="453" y="1703"/>
                  </a:lnTo>
                  <a:lnTo>
                    <a:pt x="619" y="1822"/>
                  </a:lnTo>
                  <a:lnTo>
                    <a:pt x="488" y="1858"/>
                  </a:lnTo>
                  <a:lnTo>
                    <a:pt x="262" y="1965"/>
                  </a:lnTo>
                  <a:lnTo>
                    <a:pt x="95" y="2120"/>
                  </a:lnTo>
                  <a:lnTo>
                    <a:pt x="12" y="2311"/>
                  </a:lnTo>
                  <a:lnTo>
                    <a:pt x="0" y="2418"/>
                  </a:lnTo>
                  <a:lnTo>
                    <a:pt x="12" y="2525"/>
                  </a:lnTo>
                  <a:lnTo>
                    <a:pt x="83" y="2703"/>
                  </a:lnTo>
                  <a:lnTo>
                    <a:pt x="310" y="2906"/>
                  </a:lnTo>
                  <a:lnTo>
                    <a:pt x="500" y="3001"/>
                  </a:lnTo>
                  <a:lnTo>
                    <a:pt x="274" y="3108"/>
                  </a:lnTo>
                  <a:lnTo>
                    <a:pt x="71" y="3311"/>
                  </a:lnTo>
                  <a:lnTo>
                    <a:pt x="12" y="3489"/>
                  </a:lnTo>
                  <a:lnTo>
                    <a:pt x="0" y="3585"/>
                  </a:lnTo>
                  <a:lnTo>
                    <a:pt x="12" y="3716"/>
                  </a:lnTo>
                  <a:lnTo>
                    <a:pt x="191" y="3966"/>
                  </a:lnTo>
                  <a:lnTo>
                    <a:pt x="583" y="4156"/>
                  </a:lnTo>
                  <a:lnTo>
                    <a:pt x="1226" y="4275"/>
                  </a:lnTo>
                  <a:lnTo>
                    <a:pt x="1667" y="4287"/>
                  </a:lnTo>
                  <a:lnTo>
                    <a:pt x="2072" y="4275"/>
                  </a:lnTo>
                  <a:lnTo>
                    <a:pt x="2703" y="4132"/>
                  </a:lnTo>
                  <a:lnTo>
                    <a:pt x="3108" y="3894"/>
                  </a:lnTo>
                  <a:lnTo>
                    <a:pt x="3298" y="3549"/>
                  </a:lnTo>
                  <a:lnTo>
                    <a:pt x="3322" y="3346"/>
                  </a:lnTo>
                  <a:lnTo>
                    <a:pt x="3298" y="3156"/>
                  </a:lnTo>
                  <a:lnTo>
                    <a:pt x="3108" y="2823"/>
                  </a:lnTo>
                  <a:lnTo>
                    <a:pt x="2739" y="2596"/>
                  </a:lnTo>
                  <a:lnTo>
                    <a:pt x="2191" y="2465"/>
                  </a:lnTo>
                  <a:lnTo>
                    <a:pt x="1846" y="2453"/>
                  </a:lnTo>
                  <a:lnTo>
                    <a:pt x="1405" y="2453"/>
                  </a:lnTo>
                  <a:lnTo>
                    <a:pt x="1000" y="2430"/>
                  </a:lnTo>
                  <a:lnTo>
                    <a:pt x="834" y="2358"/>
                  </a:lnTo>
                  <a:lnTo>
                    <a:pt x="810" y="2299"/>
                  </a:lnTo>
                  <a:lnTo>
                    <a:pt x="822" y="2227"/>
                  </a:lnTo>
                  <a:lnTo>
                    <a:pt x="965" y="2156"/>
                  </a:lnTo>
                  <a:lnTo>
                    <a:pt x="1334" y="2120"/>
                  </a:lnTo>
                  <a:lnTo>
                    <a:pt x="1596" y="2120"/>
                  </a:lnTo>
                  <a:lnTo>
                    <a:pt x="1905" y="2108"/>
                  </a:lnTo>
                  <a:lnTo>
                    <a:pt x="2429" y="2001"/>
                  </a:lnTo>
                  <a:lnTo>
                    <a:pt x="2810" y="1775"/>
                  </a:lnTo>
                  <a:lnTo>
                    <a:pt x="3024" y="1453"/>
                  </a:lnTo>
                  <a:lnTo>
                    <a:pt x="3036" y="1263"/>
                  </a:lnTo>
                  <a:lnTo>
                    <a:pt x="3024" y="1096"/>
                  </a:lnTo>
                  <a:lnTo>
                    <a:pt x="2893" y="834"/>
                  </a:lnTo>
                  <a:lnTo>
                    <a:pt x="2762" y="739"/>
                  </a:lnTo>
                  <a:lnTo>
                    <a:pt x="3060" y="679"/>
                  </a:lnTo>
                  <a:lnTo>
                    <a:pt x="3334" y="584"/>
                  </a:lnTo>
                  <a:lnTo>
                    <a:pt x="3084"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1" name="Google Shape;4161;p50"/>
            <p:cNvSpPr/>
            <p:nvPr/>
          </p:nvSpPr>
          <p:spPr>
            <a:xfrm>
              <a:off x="8306988" y="4801121"/>
              <a:ext cx="28222" cy="99864"/>
            </a:xfrm>
            <a:custGeom>
              <a:avLst/>
              <a:gdLst/>
              <a:ahLst/>
              <a:cxnLst/>
              <a:rect l="l" t="t" r="r" b="b"/>
              <a:pathLst>
                <a:path w="882" h="3121" extrusionOk="0">
                  <a:moveTo>
                    <a:pt x="1" y="1"/>
                  </a:moveTo>
                  <a:lnTo>
                    <a:pt x="1" y="3120"/>
                  </a:lnTo>
                  <a:lnTo>
                    <a:pt x="882" y="3120"/>
                  </a:lnTo>
                  <a:lnTo>
                    <a:pt x="882" y="1572"/>
                  </a:lnTo>
                  <a:lnTo>
                    <a:pt x="882" y="751"/>
                  </a:lnTo>
                  <a:lnTo>
                    <a:pt x="870" y="596"/>
                  </a:lnTo>
                  <a:lnTo>
                    <a:pt x="763" y="334"/>
                  </a:lnTo>
                  <a:lnTo>
                    <a:pt x="560" y="132"/>
                  </a:lnTo>
                  <a:lnTo>
                    <a:pt x="286" y="13"/>
                  </a:lnTo>
                  <a:lnTo>
                    <a:pt x="144" y="1"/>
                  </a:lnTo>
                  <a:close/>
                </a:path>
              </a:pathLst>
            </a:custGeom>
            <a:solidFill>
              <a:srgbClr val="10101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162" name="Google Shape;4162;p50"/>
            <p:cNvSpPr/>
            <p:nvPr/>
          </p:nvSpPr>
          <p:spPr>
            <a:xfrm>
              <a:off x="8335178" y="4801121"/>
              <a:ext cx="50716" cy="36605"/>
            </a:xfrm>
            <a:custGeom>
              <a:avLst/>
              <a:gdLst/>
              <a:ahLst/>
              <a:cxnLst/>
              <a:rect l="l" t="t" r="r" b="b"/>
              <a:pathLst>
                <a:path w="1585" h="1144" extrusionOk="0">
                  <a:moveTo>
                    <a:pt x="906" y="1"/>
                  </a:moveTo>
                  <a:lnTo>
                    <a:pt x="608" y="60"/>
                  </a:lnTo>
                  <a:lnTo>
                    <a:pt x="477" y="132"/>
                  </a:lnTo>
                  <a:lnTo>
                    <a:pt x="358" y="203"/>
                  </a:lnTo>
                  <a:lnTo>
                    <a:pt x="191" y="382"/>
                  </a:lnTo>
                  <a:lnTo>
                    <a:pt x="72" y="596"/>
                  </a:lnTo>
                  <a:lnTo>
                    <a:pt x="13" y="834"/>
                  </a:lnTo>
                  <a:lnTo>
                    <a:pt x="1" y="953"/>
                  </a:lnTo>
                  <a:lnTo>
                    <a:pt x="1" y="1144"/>
                  </a:lnTo>
                  <a:lnTo>
                    <a:pt x="453" y="1144"/>
                  </a:lnTo>
                  <a:lnTo>
                    <a:pt x="525" y="1132"/>
                  </a:lnTo>
                  <a:lnTo>
                    <a:pt x="620" y="1120"/>
                  </a:lnTo>
                  <a:lnTo>
                    <a:pt x="882" y="1037"/>
                  </a:lnTo>
                  <a:lnTo>
                    <a:pt x="1180" y="846"/>
                  </a:lnTo>
                  <a:lnTo>
                    <a:pt x="1477" y="513"/>
                  </a:lnTo>
                  <a:lnTo>
                    <a:pt x="1584" y="263"/>
                  </a:lnTo>
                  <a:lnTo>
                    <a:pt x="1465" y="155"/>
                  </a:lnTo>
                  <a:lnTo>
                    <a:pt x="1203" y="36"/>
                  </a:lnTo>
                  <a:lnTo>
                    <a:pt x="906" y="1"/>
                  </a:lnTo>
                  <a:close/>
                </a:path>
              </a:pathLst>
            </a:custGeom>
            <a:solidFill>
              <a:srgbClr val="2FCE6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164" name="Google Shape;4164;p50"/>
          <p:cNvSpPr txBox="1">
            <a:spLocks noGrp="1"/>
          </p:cNvSpPr>
          <p:nvPr>
            <p:ph type="title"/>
          </p:nvPr>
        </p:nvSpPr>
        <p:spPr>
          <a:xfrm>
            <a:off x="607067" y="353567"/>
            <a:ext cx="11173600" cy="3696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1800"/>
              <a:buNone/>
              <a:defRPr>
                <a:solidFill>
                  <a:schemeClr val="dk1"/>
                </a:solidFill>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165" name="Google Shape;4165;p50"/>
          <p:cNvSpPr txBox="1">
            <a:spLocks noGrp="1"/>
          </p:cNvSpPr>
          <p:nvPr>
            <p:ph type="subTitle" idx="1"/>
          </p:nvPr>
        </p:nvSpPr>
        <p:spPr>
          <a:xfrm>
            <a:off x="607067" y="777933"/>
            <a:ext cx="11173600" cy="184800"/>
          </a:xfrm>
          <a:prstGeom prst="rect">
            <a:avLst/>
          </a:prstGeom>
        </p:spPr>
        <p:txBody>
          <a:bodyPr spcFirstLastPara="1" wrap="square" lIns="0" tIns="0" rIns="0" bIns="0" anchor="t" anchorCtr="0">
            <a:noAutofit/>
          </a:bodyPr>
          <a:lstStyle>
            <a:lvl1pPr lvl="0" rtl="0">
              <a:spcBef>
                <a:spcPts val="0"/>
              </a:spcBef>
              <a:spcAft>
                <a:spcPts val="0"/>
              </a:spcAft>
              <a:buClr>
                <a:srgbClr val="595959"/>
              </a:buClr>
              <a:buSzPts val="900"/>
              <a:buFont typeface="DM Sans"/>
              <a:buNone/>
              <a:defRPr>
                <a:solidFill>
                  <a:srgbClr val="595959"/>
                </a:solidFill>
                <a:latin typeface="DM Sans"/>
                <a:ea typeface="DM Sans"/>
                <a:cs typeface="DM Sans"/>
                <a:sym typeface="DM Sans"/>
              </a:defRPr>
            </a:lvl1pPr>
            <a:lvl2pPr lvl="1" rtl="0">
              <a:spcBef>
                <a:spcPts val="0"/>
              </a:spcBef>
              <a:spcAft>
                <a:spcPts val="0"/>
              </a:spcAft>
              <a:buSzPts val="900"/>
              <a:buNone/>
              <a:defRPr/>
            </a:lvl2pPr>
            <a:lvl3pPr lvl="2" rtl="0">
              <a:spcBef>
                <a:spcPts val="0"/>
              </a:spcBef>
              <a:spcAft>
                <a:spcPts val="0"/>
              </a:spcAft>
              <a:buSzPts val="900"/>
              <a:buNone/>
              <a:defRPr/>
            </a:lvl3pPr>
            <a:lvl4pPr lvl="3" rtl="0">
              <a:spcBef>
                <a:spcPts val="0"/>
              </a:spcBef>
              <a:spcAft>
                <a:spcPts val="0"/>
              </a:spcAft>
              <a:buSzPts val="900"/>
              <a:buNone/>
              <a:defRPr/>
            </a:lvl4pPr>
            <a:lvl5pPr lvl="4" rtl="0">
              <a:spcBef>
                <a:spcPts val="0"/>
              </a:spcBef>
              <a:spcAft>
                <a:spcPts val="0"/>
              </a:spcAft>
              <a:buSzPts val="900"/>
              <a:buNone/>
              <a:defRPr/>
            </a:lvl5pPr>
            <a:lvl6pPr lvl="5" rtl="0">
              <a:spcBef>
                <a:spcPts val="0"/>
              </a:spcBef>
              <a:spcAft>
                <a:spcPts val="0"/>
              </a:spcAft>
              <a:buSzPts val="900"/>
              <a:buNone/>
              <a:defRPr/>
            </a:lvl6pPr>
            <a:lvl7pPr lvl="6" rtl="0">
              <a:spcBef>
                <a:spcPts val="0"/>
              </a:spcBef>
              <a:spcAft>
                <a:spcPts val="0"/>
              </a:spcAft>
              <a:buSzPts val="900"/>
              <a:buNone/>
              <a:defRPr/>
            </a:lvl7pPr>
            <a:lvl8pPr lvl="7" rtl="0">
              <a:spcBef>
                <a:spcPts val="0"/>
              </a:spcBef>
              <a:spcAft>
                <a:spcPts val="0"/>
              </a:spcAft>
              <a:buSzPts val="900"/>
              <a:buNone/>
              <a:defRPr/>
            </a:lvl8pPr>
            <a:lvl9pPr lvl="8" rtl="0">
              <a:spcBef>
                <a:spcPts val="0"/>
              </a:spcBef>
              <a:spcAft>
                <a:spcPts val="0"/>
              </a:spcAft>
              <a:buSzPts val="900"/>
              <a:buNone/>
              <a:defRPr/>
            </a:lvl9pPr>
          </a:lstStyle>
          <a:p>
            <a:endParaRPr/>
          </a:p>
        </p:txBody>
      </p:sp>
      <p:sp>
        <p:nvSpPr>
          <p:cNvPr id="4166" name="Google Shape;4166;p50"/>
          <p:cNvSpPr txBox="1">
            <a:spLocks noGrp="1"/>
          </p:cNvSpPr>
          <p:nvPr>
            <p:ph type="sldNum" idx="12"/>
          </p:nvPr>
        </p:nvSpPr>
        <p:spPr>
          <a:xfrm>
            <a:off x="11307000" y="47100"/>
            <a:ext cx="783200" cy="452800"/>
          </a:xfrm>
          <a:prstGeom prst="rect">
            <a:avLst/>
          </a:prstGeom>
        </p:spPr>
        <p:txBody>
          <a:bodyPr spcFirstLastPara="1" wrap="square" lIns="91425" tIns="91425" rIns="91425" bIns="91425" anchor="t" anchorCtr="0">
            <a:noAutofit/>
          </a:bodyPr>
          <a:lstStyle>
            <a:lvl1pPr lvl="0" algn="r" rtl="0">
              <a:buNone/>
              <a:defRPr sz="1200">
                <a:solidFill>
                  <a:schemeClr val="dk1"/>
                </a:solidFill>
                <a:latin typeface="Inter Light"/>
                <a:ea typeface="Inter Light"/>
                <a:cs typeface="Inter Light"/>
                <a:sym typeface="Inter Light"/>
              </a:defRPr>
            </a:lvl1pPr>
            <a:lvl2pPr lvl="1" algn="r" rtl="0">
              <a:buNone/>
              <a:defRPr sz="1200">
                <a:solidFill>
                  <a:schemeClr val="dk1"/>
                </a:solidFill>
                <a:latin typeface="Inter Light"/>
                <a:ea typeface="Inter Light"/>
                <a:cs typeface="Inter Light"/>
                <a:sym typeface="Inter Light"/>
              </a:defRPr>
            </a:lvl2pPr>
            <a:lvl3pPr lvl="2" algn="r" rtl="0">
              <a:buNone/>
              <a:defRPr sz="1200">
                <a:solidFill>
                  <a:schemeClr val="dk1"/>
                </a:solidFill>
                <a:latin typeface="Inter Light"/>
                <a:ea typeface="Inter Light"/>
                <a:cs typeface="Inter Light"/>
                <a:sym typeface="Inter Light"/>
              </a:defRPr>
            </a:lvl3pPr>
            <a:lvl4pPr lvl="3" algn="r" rtl="0">
              <a:buNone/>
              <a:defRPr sz="1200">
                <a:solidFill>
                  <a:schemeClr val="dk1"/>
                </a:solidFill>
                <a:latin typeface="Inter Light"/>
                <a:ea typeface="Inter Light"/>
                <a:cs typeface="Inter Light"/>
                <a:sym typeface="Inter Light"/>
              </a:defRPr>
            </a:lvl4pPr>
            <a:lvl5pPr lvl="4" algn="r" rtl="0">
              <a:buNone/>
              <a:defRPr sz="1200">
                <a:solidFill>
                  <a:schemeClr val="dk1"/>
                </a:solidFill>
                <a:latin typeface="Inter Light"/>
                <a:ea typeface="Inter Light"/>
                <a:cs typeface="Inter Light"/>
                <a:sym typeface="Inter Light"/>
              </a:defRPr>
            </a:lvl5pPr>
            <a:lvl6pPr lvl="5" algn="r" rtl="0">
              <a:buNone/>
              <a:defRPr sz="1200">
                <a:solidFill>
                  <a:schemeClr val="dk1"/>
                </a:solidFill>
                <a:latin typeface="Inter Light"/>
                <a:ea typeface="Inter Light"/>
                <a:cs typeface="Inter Light"/>
                <a:sym typeface="Inter Light"/>
              </a:defRPr>
            </a:lvl6pPr>
            <a:lvl7pPr lvl="6" algn="r" rtl="0">
              <a:buNone/>
              <a:defRPr sz="1200">
                <a:solidFill>
                  <a:schemeClr val="dk1"/>
                </a:solidFill>
                <a:latin typeface="Inter Light"/>
                <a:ea typeface="Inter Light"/>
                <a:cs typeface="Inter Light"/>
                <a:sym typeface="Inter Light"/>
              </a:defRPr>
            </a:lvl7pPr>
            <a:lvl8pPr lvl="7" algn="r" rtl="0">
              <a:buNone/>
              <a:defRPr sz="1200">
                <a:solidFill>
                  <a:schemeClr val="dk1"/>
                </a:solidFill>
                <a:latin typeface="Inter Light"/>
                <a:ea typeface="Inter Light"/>
                <a:cs typeface="Inter Light"/>
                <a:sym typeface="Inter Light"/>
              </a:defRPr>
            </a:lvl8pPr>
            <a:lvl9pPr lvl="8" algn="r" rtl="0">
              <a:buNone/>
              <a:defRPr sz="1200">
                <a:solidFill>
                  <a:schemeClr val="dk1"/>
                </a:solidFill>
                <a:latin typeface="Inter Light"/>
                <a:ea typeface="Inter Light"/>
                <a:cs typeface="Inter Light"/>
                <a:sym typeface="Inter Light"/>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36921880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40567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3A69AB53-1ADA-D82E-21BA-B077F7A419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09F07E34-53B8-2CE5-99D5-B0E1E8AEA3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698E5A1-9D8D-7E45-911D-91D0B6D805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43DDFC-B6C4-4051-86BE-39580169948C}" type="datetimeFigureOut">
              <a:rPr lang="fr-FR" smtClean="0"/>
              <a:t>10/03/2026</a:t>
            </a:fld>
            <a:endParaRPr lang="fr-FR"/>
          </a:p>
        </p:txBody>
      </p:sp>
      <p:sp>
        <p:nvSpPr>
          <p:cNvPr id="5" name="Espace réservé du pied de page 4">
            <a:extLst>
              <a:ext uri="{FF2B5EF4-FFF2-40B4-BE49-F238E27FC236}">
                <a16:creationId xmlns:a16="http://schemas.microsoft.com/office/drawing/2014/main" id="{6B403736-BAAD-AC46-CFAB-2B9E00F954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405318B2-B91A-3259-627C-7C5EAFE329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C9A53DC-176B-4BBA-848D-4AEDE748EF41}" type="slidenum">
              <a:rPr lang="fr-FR" smtClean="0"/>
              <a:t>‹#›</a:t>
            </a:fld>
            <a:endParaRPr lang="fr-FR"/>
          </a:p>
        </p:txBody>
      </p:sp>
    </p:spTree>
    <p:extLst>
      <p:ext uri="{BB962C8B-B14F-4D97-AF65-F5344CB8AC3E}">
        <p14:creationId xmlns:p14="http://schemas.microsoft.com/office/powerpoint/2010/main" val="41044637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groupecasaque.sharepoint.com/:b:/s/DIGITAL/IQDUf4WNKqr0QLoAkWy6qR0rAYHDkt7h2tZQiigPj63AXhg?e=IYD81J"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hyperlink" Target="https://groupecasaque.sharepoint.com/:p:/s/STYLEWORLDWIDE/EfmZep_q42FCuL7MRysoRFkBAi0JOdXZqYcz2WLd5pBzYA?e=Q5n4wP" TargetMode="External"/></Relationships>
</file>

<file path=ppt/slides/_rels/slide1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3.gif"/><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customXml" Target="../ink/ink2.xml"/><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4.png"/><Relationship Id="rId10" Type="http://schemas.microsoft.com/office/2007/relationships/hdphoto" Target="../media/hdphoto3.wdp"/><Relationship Id="rId4" Type="http://schemas.openxmlformats.org/officeDocument/2006/relationships/image" Target="../media/image32.png"/><Relationship Id="rId9"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7.gif"/><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9.gif"/><Relationship Id="rId5" Type="http://schemas.openxmlformats.org/officeDocument/2006/relationships/image" Target="../media/image38.jpe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customXml" Target="../ink/ink5.xml"/><Relationship Id="rId7"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image" Target="../media/image52.gif"/><Relationship Id="rId3" Type="http://schemas.openxmlformats.org/officeDocument/2006/relationships/image" Target="../media/image43.jpeg"/><Relationship Id="rId7" Type="http://schemas.openxmlformats.org/officeDocument/2006/relationships/image" Target="../media/image46.png"/><Relationship Id="rId12" Type="http://schemas.openxmlformats.org/officeDocument/2006/relationships/image" Target="../media/image51.gi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50.png"/><Relationship Id="rId5" Type="http://schemas.openxmlformats.org/officeDocument/2006/relationships/image" Target="../media/image45.png"/><Relationship Id="rId10" Type="http://schemas.openxmlformats.org/officeDocument/2006/relationships/image" Target="../media/image49.png"/><Relationship Id="rId4" Type="http://schemas.openxmlformats.org/officeDocument/2006/relationships/image" Target="../media/image44.png"/><Relationship Id="rId9"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customXml" Target="../ink/ink6.xml"/><Relationship Id="rId7" Type="http://schemas.openxmlformats.org/officeDocument/2006/relationships/image" Target="../media/image5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gif"/><Relationship Id="rId4" Type="http://schemas.openxmlformats.org/officeDocument/2006/relationships/image" Target="../media/image32.png"/><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3.gif"/></Relationships>
</file>

<file path=ppt/slides/_rels/slide1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customXml" Target="../ink/ink7.xml"/><Relationship Id="rId7" Type="http://schemas.openxmlformats.org/officeDocument/2006/relationships/image" Target="../media/image6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32.png"/><Relationship Id="rId9" Type="http://schemas.openxmlformats.org/officeDocument/2006/relationships/image" Target="../media/image6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71.png"/></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Image d’Épingle Story">
            <a:extLst>
              <a:ext uri="{FF2B5EF4-FFF2-40B4-BE49-F238E27FC236}">
                <a16:creationId xmlns:a16="http://schemas.microsoft.com/office/drawing/2014/main" id="{705CEE1F-4438-ED54-FD01-620435C53A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96017" y="-2718684"/>
            <a:ext cx="6880668" cy="12272703"/>
          </a:xfrm>
          <a:prstGeom prst="rect">
            <a:avLst/>
          </a:prstGeom>
          <a:noFill/>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59C10E4E-6682-78EF-FB0C-E65EF93743A5}"/>
              </a:ext>
            </a:extLst>
          </p:cNvPr>
          <p:cNvSpPr txBox="1"/>
          <p:nvPr/>
        </p:nvSpPr>
        <p:spPr>
          <a:xfrm>
            <a:off x="1168383" y="6352754"/>
            <a:ext cx="9855233" cy="276999"/>
          </a:xfrm>
          <a:prstGeom prst="rect">
            <a:avLst/>
          </a:prstGeom>
          <a:noFill/>
        </p:spPr>
        <p:txBody>
          <a:bodyPr wrap="square" lIns="91440" tIns="45720" rIns="91440" bIns="45720" rtlCol="0" anchor="t">
            <a:spAutoFit/>
          </a:bodyPr>
          <a:lstStyle/>
          <a:p>
            <a:pPr algn="ctr"/>
            <a:r>
              <a:rPr lang="fr-FR" sz="1200">
                <a:solidFill>
                  <a:schemeClr val="bg2">
                    <a:lumMod val="25000"/>
                  </a:schemeClr>
                </a:solidFill>
                <a:latin typeface="Poppins Light"/>
                <a:cs typeface="Poppins Light"/>
              </a:rPr>
              <a:t>Paris – Lille – New York -  Dubai – Hong Kong - Shanghai – London - Singapore</a:t>
            </a:r>
            <a:endParaRPr lang="fr-FR" sz="1200" b="1">
              <a:solidFill>
                <a:schemeClr val="bg2">
                  <a:lumMod val="25000"/>
                </a:schemeClr>
              </a:solidFill>
              <a:latin typeface="Poppins Light"/>
              <a:cs typeface="Poppins Light"/>
            </a:endParaRPr>
          </a:p>
        </p:txBody>
      </p:sp>
      <p:sp>
        <p:nvSpPr>
          <p:cNvPr id="5" name="ZoneTexte 4">
            <a:extLst>
              <a:ext uri="{FF2B5EF4-FFF2-40B4-BE49-F238E27FC236}">
                <a16:creationId xmlns:a16="http://schemas.microsoft.com/office/drawing/2014/main" id="{F52E1963-356B-34F2-B43C-0E0E7C17FAA9}"/>
              </a:ext>
            </a:extLst>
          </p:cNvPr>
          <p:cNvSpPr txBox="1"/>
          <p:nvPr/>
        </p:nvSpPr>
        <p:spPr>
          <a:xfrm>
            <a:off x="2934586" y="2850637"/>
            <a:ext cx="6294474" cy="1156727"/>
          </a:xfrm>
          <a:prstGeom prst="rect">
            <a:avLst/>
          </a:prstGeom>
          <a:noFill/>
        </p:spPr>
        <p:txBody>
          <a:bodyPr wrap="square" rtlCol="0">
            <a:spAutoFit/>
          </a:bodyPr>
          <a:lstStyle/>
          <a:p>
            <a:pPr algn="ctr">
              <a:lnSpc>
                <a:spcPct val="150000"/>
              </a:lnSpc>
            </a:pPr>
            <a:r>
              <a:rPr lang="en-US" sz="2800" b="1">
                <a:solidFill>
                  <a:schemeClr val="bg2">
                    <a:lumMod val="10000"/>
                  </a:schemeClr>
                </a:solidFill>
                <a:latin typeface="Poppins" panose="00000500000000000000" pitchFamily="2" charset="0"/>
                <a:cs typeface="Poppins" panose="00000500000000000000" pitchFamily="2" charset="0"/>
              </a:rPr>
              <a:t>BUSINESS REVIEW</a:t>
            </a:r>
          </a:p>
          <a:p>
            <a:pPr algn="ctr">
              <a:lnSpc>
                <a:spcPct val="150000"/>
              </a:lnSpc>
            </a:pPr>
            <a:r>
              <a:rPr lang="en-US" sz="2000">
                <a:solidFill>
                  <a:schemeClr val="bg2">
                    <a:lumMod val="10000"/>
                  </a:schemeClr>
                </a:solidFill>
                <a:latin typeface="Poppins Light" panose="00000400000000000000" pitchFamily="2" charset="0"/>
                <a:cs typeface="Poppins Light" panose="00000400000000000000" pitchFamily="2" charset="0"/>
              </a:rPr>
              <a:t>March 17th, 2026</a:t>
            </a:r>
            <a:endParaRPr lang="fr-FR" sz="2000">
              <a:solidFill>
                <a:schemeClr val="bg2">
                  <a:lumMod val="10000"/>
                </a:schemeClr>
              </a:solidFill>
              <a:latin typeface="Poppins Light" panose="00000400000000000000" pitchFamily="2" charset="0"/>
              <a:cs typeface="Poppins Light" panose="00000400000000000000" pitchFamily="2" charset="0"/>
            </a:endParaRPr>
          </a:p>
        </p:txBody>
      </p:sp>
      <p:grpSp>
        <p:nvGrpSpPr>
          <p:cNvPr id="3" name="Groupe 2">
            <a:extLst>
              <a:ext uri="{FF2B5EF4-FFF2-40B4-BE49-F238E27FC236}">
                <a16:creationId xmlns:a16="http://schemas.microsoft.com/office/drawing/2014/main" id="{C7EAA3DA-97BF-2AC1-5F1E-6FE38AF75014}"/>
              </a:ext>
            </a:extLst>
          </p:cNvPr>
          <p:cNvGrpSpPr/>
          <p:nvPr/>
        </p:nvGrpSpPr>
        <p:grpSpPr>
          <a:xfrm>
            <a:off x="3768096" y="660544"/>
            <a:ext cx="4655809" cy="1156727"/>
            <a:chOff x="4054737" y="759929"/>
            <a:chExt cx="4655809" cy="1156727"/>
          </a:xfrm>
        </p:grpSpPr>
        <p:grpSp>
          <p:nvGrpSpPr>
            <p:cNvPr id="13" name="Groupe 12">
              <a:extLst>
                <a:ext uri="{FF2B5EF4-FFF2-40B4-BE49-F238E27FC236}">
                  <a16:creationId xmlns:a16="http://schemas.microsoft.com/office/drawing/2014/main" id="{30961143-6665-C84D-71A7-E27E6AC08B56}"/>
                </a:ext>
              </a:extLst>
            </p:cNvPr>
            <p:cNvGrpSpPr/>
            <p:nvPr/>
          </p:nvGrpSpPr>
          <p:grpSpPr>
            <a:xfrm>
              <a:off x="4054737" y="917110"/>
              <a:ext cx="2120152" cy="753010"/>
              <a:chOff x="4139381" y="3061591"/>
              <a:chExt cx="2120152" cy="753010"/>
            </a:xfrm>
          </p:grpSpPr>
          <p:pic>
            <p:nvPicPr>
              <p:cNvPr id="2" name="Picture 2" descr="Une image contenant noir, obscurité&#10;&#10;Description générée automatiquement">
                <a:extLst>
                  <a:ext uri="{FF2B5EF4-FFF2-40B4-BE49-F238E27FC236}">
                    <a16:creationId xmlns:a16="http://schemas.microsoft.com/office/drawing/2014/main" id="{93A6A4AE-951C-AD7B-43C2-7B38A0ADB74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7099"/>
              <a:stretch/>
            </p:blipFill>
            <p:spPr bwMode="auto">
              <a:xfrm>
                <a:off x="4139381" y="3218269"/>
                <a:ext cx="1526042" cy="439654"/>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que 11">
                <a:extLst>
                  <a:ext uri="{FF2B5EF4-FFF2-40B4-BE49-F238E27FC236}">
                    <a16:creationId xmlns:a16="http://schemas.microsoft.com/office/drawing/2014/main" id="{B7787210-018C-72C5-ABAE-40EA692926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32467" y="3061591"/>
                <a:ext cx="327066" cy="753010"/>
              </a:xfrm>
              <a:prstGeom prst="rect">
                <a:avLst/>
              </a:prstGeom>
            </p:spPr>
          </p:pic>
        </p:grpSp>
        <p:pic>
          <p:nvPicPr>
            <p:cNvPr id="7" name="Image 6">
              <a:extLst>
                <a:ext uri="{FF2B5EF4-FFF2-40B4-BE49-F238E27FC236}">
                  <a16:creationId xmlns:a16="http://schemas.microsoft.com/office/drawing/2014/main" id="{D5BAF36C-EB42-A0B2-9091-ED415B12720C}"/>
                </a:ext>
              </a:extLst>
            </p:cNvPr>
            <p:cNvPicPr>
              <a:picLocks noChangeAspect="1"/>
            </p:cNvPicPr>
            <p:nvPr/>
          </p:nvPicPr>
          <p:blipFill>
            <a:blip r:embed="rId7">
              <a:extLst>
                <a:ext uri="{28A0092B-C50C-407E-A947-70E740481C1C}">
                  <a14:useLocalDpi xmlns:a14="http://schemas.microsoft.com/office/drawing/2010/main" val="0"/>
                </a:ext>
              </a:extLst>
            </a:blip>
            <a:srcRect l="31267" t="33259" r="28565" b="39266"/>
            <a:stretch/>
          </p:blipFill>
          <p:spPr>
            <a:xfrm>
              <a:off x="6097814" y="759929"/>
              <a:ext cx="2612732" cy="1156727"/>
            </a:xfrm>
            <a:prstGeom prst="rect">
              <a:avLst/>
            </a:prstGeom>
          </p:spPr>
        </p:pic>
      </p:grpSp>
    </p:spTree>
    <p:extLst>
      <p:ext uri="{BB962C8B-B14F-4D97-AF65-F5344CB8AC3E}">
        <p14:creationId xmlns:p14="http://schemas.microsoft.com/office/powerpoint/2010/main" val="638719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3A6F5-1FFC-D79C-3AAB-E06F04E6E00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9A8F7AE-391F-947E-1FB6-7D20A9BDF947}"/>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85CB4ADC-98B0-6EA7-3F87-CF75765DD078}"/>
              </a:ext>
            </a:extLst>
          </p:cNvPr>
          <p:cNvSpPr/>
          <p:nvPr/>
        </p:nvSpPr>
        <p:spPr>
          <a:xfrm>
            <a:off x="503310" y="235585"/>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BF3D2E63-460F-1DA7-AA4A-1000A860864A}"/>
              </a:ext>
            </a:extLst>
          </p:cNvPr>
          <p:cNvSpPr txBox="1"/>
          <p:nvPr/>
        </p:nvSpPr>
        <p:spPr>
          <a:xfrm>
            <a:off x="478595" y="1353848"/>
            <a:ext cx="3729274" cy="523220"/>
          </a:xfrm>
          <a:prstGeom prst="rect">
            <a:avLst/>
          </a:prstGeom>
          <a:noFill/>
        </p:spPr>
        <p:txBody>
          <a:bodyPr wrap="square" rtlCol="0">
            <a:spAutoFit/>
          </a:bodyPr>
          <a:lstStyle/>
          <a:p>
            <a:r>
              <a:rPr lang="fr-FR" sz="1400" b="1">
                <a:solidFill>
                  <a:schemeClr val="tx1">
                    <a:lumMod val="75000"/>
                    <a:lumOff val="25000"/>
                  </a:schemeClr>
                </a:solidFill>
                <a:latin typeface="Poppins" panose="00000500000000000000" pitchFamily="2" charset="0"/>
                <a:cs typeface="Poppins" panose="00000500000000000000" pitchFamily="2" charset="0"/>
              </a:rPr>
              <a:t>ANAIK TURNOVER PER REGION</a:t>
            </a:r>
          </a:p>
          <a:p>
            <a:r>
              <a:rPr lang="fr-FR" sz="1400">
                <a:solidFill>
                  <a:schemeClr val="tx1">
                    <a:lumMod val="75000"/>
                    <a:lumOff val="25000"/>
                  </a:schemeClr>
                </a:solidFill>
                <a:latin typeface="Poppins" panose="00000500000000000000" pitchFamily="2" charset="0"/>
                <a:cs typeface="Poppins" panose="00000500000000000000" pitchFamily="2" charset="0"/>
              </a:rPr>
              <a:t>IN K USD</a:t>
            </a:r>
          </a:p>
        </p:txBody>
      </p:sp>
      <p:grpSp>
        <p:nvGrpSpPr>
          <p:cNvPr id="6" name="Groupe 5">
            <a:extLst>
              <a:ext uri="{FF2B5EF4-FFF2-40B4-BE49-F238E27FC236}">
                <a16:creationId xmlns:a16="http://schemas.microsoft.com/office/drawing/2014/main" id="{226597DF-14B4-A6A3-7B8C-BAAB6F1F9828}"/>
              </a:ext>
            </a:extLst>
          </p:cNvPr>
          <p:cNvGrpSpPr/>
          <p:nvPr/>
        </p:nvGrpSpPr>
        <p:grpSpPr>
          <a:xfrm>
            <a:off x="474702" y="512866"/>
            <a:ext cx="2817456" cy="570649"/>
            <a:chOff x="76995" y="178729"/>
            <a:chExt cx="2817456" cy="570649"/>
          </a:xfrm>
        </p:grpSpPr>
        <p:sp>
          <p:nvSpPr>
            <p:cNvPr id="7" name="Rectangle 6">
              <a:extLst>
                <a:ext uri="{FF2B5EF4-FFF2-40B4-BE49-F238E27FC236}">
                  <a16:creationId xmlns:a16="http://schemas.microsoft.com/office/drawing/2014/main" id="{6583E150-D1A4-C72D-ABF2-796B856332F6}"/>
                </a:ext>
              </a:extLst>
            </p:cNvPr>
            <p:cNvSpPr/>
            <p:nvPr/>
          </p:nvSpPr>
          <p:spPr>
            <a:xfrm>
              <a:off x="260203" y="1787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10000"/>
                  </a:schemeClr>
                </a:solidFill>
              </a:endParaRPr>
            </a:p>
          </p:txBody>
        </p:sp>
        <p:sp>
          <p:nvSpPr>
            <p:cNvPr id="8" name="ZoneTexte 7">
              <a:extLst>
                <a:ext uri="{FF2B5EF4-FFF2-40B4-BE49-F238E27FC236}">
                  <a16:creationId xmlns:a16="http://schemas.microsoft.com/office/drawing/2014/main" id="{63F0B115-7338-70A1-8B2B-1622528F8F20}"/>
                </a:ext>
              </a:extLst>
            </p:cNvPr>
            <p:cNvSpPr txBox="1"/>
            <p:nvPr/>
          </p:nvSpPr>
          <p:spPr>
            <a:xfrm>
              <a:off x="76995" y="287713"/>
              <a:ext cx="2817456" cy="461665"/>
            </a:xfrm>
            <a:prstGeom prst="rect">
              <a:avLst/>
            </a:prstGeom>
            <a:noFill/>
          </p:spPr>
          <p:txBody>
            <a:bodyPr wrap="square" rtlCol="0">
              <a:spAutoFit/>
            </a:bodyPr>
            <a:lstStyle/>
            <a:p>
              <a:pPr algn="l"/>
              <a:r>
                <a:rPr lang="fr-FR" sz="2400" b="1">
                  <a:solidFill>
                    <a:schemeClr val="bg2">
                      <a:lumMod val="10000"/>
                    </a:schemeClr>
                  </a:solidFill>
                  <a:latin typeface="Poppins" panose="00000500000000000000" pitchFamily="2" charset="0"/>
                  <a:cs typeface="Poppins" panose="00000500000000000000" pitchFamily="2" charset="0"/>
                </a:rPr>
                <a:t>ANAIK IN 2025</a:t>
              </a:r>
            </a:p>
          </p:txBody>
        </p:sp>
      </p:grpSp>
      <p:grpSp>
        <p:nvGrpSpPr>
          <p:cNvPr id="64" name="Groupe 63">
            <a:extLst>
              <a:ext uri="{FF2B5EF4-FFF2-40B4-BE49-F238E27FC236}">
                <a16:creationId xmlns:a16="http://schemas.microsoft.com/office/drawing/2014/main" id="{441E6C86-10E3-FA12-F1F9-40CA5B082ADC}"/>
              </a:ext>
            </a:extLst>
          </p:cNvPr>
          <p:cNvGrpSpPr/>
          <p:nvPr/>
        </p:nvGrpSpPr>
        <p:grpSpPr>
          <a:xfrm>
            <a:off x="310642" y="2011852"/>
            <a:ext cx="5355469" cy="4276040"/>
            <a:chOff x="4843110" y="200268"/>
            <a:chExt cx="5441560" cy="4344777"/>
          </a:xfrm>
        </p:grpSpPr>
        <p:graphicFrame>
          <p:nvGraphicFramePr>
            <p:cNvPr id="10" name="Graphique 9">
              <a:extLst>
                <a:ext uri="{FF2B5EF4-FFF2-40B4-BE49-F238E27FC236}">
                  <a16:creationId xmlns:a16="http://schemas.microsoft.com/office/drawing/2014/main" id="{34ED9CA6-FDE5-5C96-8F5A-C3559845A83A}"/>
                </a:ext>
              </a:extLst>
            </p:cNvPr>
            <p:cNvGraphicFramePr/>
            <p:nvPr>
              <p:extLst>
                <p:ext uri="{D42A27DB-BD31-4B8C-83A1-F6EECF244321}">
                  <p14:modId xmlns:p14="http://schemas.microsoft.com/office/powerpoint/2010/main" val="3801755631"/>
                </p:ext>
              </p:extLst>
            </p:nvPr>
          </p:nvGraphicFramePr>
          <p:xfrm>
            <a:off x="5425210" y="946858"/>
            <a:ext cx="4474111" cy="3598187"/>
          </p:xfrm>
          <a:graphic>
            <a:graphicData uri="http://schemas.openxmlformats.org/drawingml/2006/chart">
              <c:chart xmlns:c="http://schemas.openxmlformats.org/drawingml/2006/chart" xmlns:r="http://schemas.openxmlformats.org/officeDocument/2006/relationships" r:id="rId3"/>
            </a:graphicData>
          </a:graphic>
        </p:graphicFrame>
        <p:grpSp>
          <p:nvGrpSpPr>
            <p:cNvPr id="51" name="Groupe 50">
              <a:extLst>
                <a:ext uri="{FF2B5EF4-FFF2-40B4-BE49-F238E27FC236}">
                  <a16:creationId xmlns:a16="http://schemas.microsoft.com/office/drawing/2014/main" id="{E9082DF8-01CE-C942-9243-AF51EFBED2D6}"/>
                </a:ext>
              </a:extLst>
            </p:cNvPr>
            <p:cNvGrpSpPr/>
            <p:nvPr/>
          </p:nvGrpSpPr>
          <p:grpSpPr>
            <a:xfrm>
              <a:off x="9100861" y="2449048"/>
              <a:ext cx="1183809" cy="930914"/>
              <a:chOff x="8174147" y="605185"/>
              <a:chExt cx="1183809" cy="930914"/>
            </a:xfrm>
          </p:grpSpPr>
          <p:sp>
            <p:nvSpPr>
              <p:cNvPr id="48" name="Rectangle : coins arrondis 47">
                <a:extLst>
                  <a:ext uri="{FF2B5EF4-FFF2-40B4-BE49-F238E27FC236}">
                    <a16:creationId xmlns:a16="http://schemas.microsoft.com/office/drawing/2014/main" id="{5C685B3A-A5B6-85EE-C3FB-B27CAE10EA9B}"/>
                  </a:ext>
                </a:extLst>
              </p:cNvPr>
              <p:cNvSpPr/>
              <p:nvPr/>
            </p:nvSpPr>
            <p:spPr>
              <a:xfrm>
                <a:off x="8234183" y="942895"/>
                <a:ext cx="1099355" cy="55626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solidFill>
                      <a:srgbClr val="3A3A3A"/>
                    </a:solidFill>
                    <a:latin typeface="Poppins" panose="00000500000000000000" pitchFamily="2" charset="0"/>
                    <a:cs typeface="Poppins" panose="00000500000000000000" pitchFamily="2" charset="0"/>
                  </a:rPr>
                  <a:t>50 525</a:t>
                </a:r>
              </a:p>
            </p:txBody>
          </p:sp>
          <p:sp>
            <p:nvSpPr>
              <p:cNvPr id="49" name="Ellipse 48">
                <a:extLst>
                  <a:ext uri="{FF2B5EF4-FFF2-40B4-BE49-F238E27FC236}">
                    <a16:creationId xmlns:a16="http://schemas.microsoft.com/office/drawing/2014/main" id="{77615475-EA89-41C8-5F8A-75AFD0D3845E}"/>
                  </a:ext>
                </a:extLst>
              </p:cNvPr>
              <p:cNvSpPr/>
              <p:nvPr/>
            </p:nvSpPr>
            <p:spPr>
              <a:xfrm>
                <a:off x="8174147" y="1416027"/>
                <a:ext cx="120072" cy="120072"/>
              </a:xfrm>
              <a:prstGeom prst="ellipse">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ZoneTexte 49">
                <a:extLst>
                  <a:ext uri="{FF2B5EF4-FFF2-40B4-BE49-F238E27FC236}">
                    <a16:creationId xmlns:a16="http://schemas.microsoft.com/office/drawing/2014/main" id="{C022CC07-9C1B-C9A5-A84D-7A6D10151A4B}"/>
                  </a:ext>
                </a:extLst>
              </p:cNvPr>
              <p:cNvSpPr txBox="1"/>
              <p:nvPr/>
            </p:nvSpPr>
            <p:spPr>
              <a:xfrm>
                <a:off x="8234183" y="605185"/>
                <a:ext cx="1123773" cy="338554"/>
              </a:xfrm>
              <a:prstGeom prst="rect">
                <a:avLst/>
              </a:prstGeom>
              <a:noFill/>
            </p:spPr>
            <p:txBody>
              <a:bodyPr wrap="square">
                <a:spAutoFit/>
              </a:bodyPr>
              <a:lstStyle/>
              <a:p>
                <a:pPr algn="ctr"/>
                <a:r>
                  <a:rPr lang="fr-FR" sz="1600">
                    <a:solidFill>
                      <a:srgbClr val="3A3A3A"/>
                    </a:solidFill>
                    <a:latin typeface="Poppins Light" panose="00000400000000000000" pitchFamily="2" charset="0"/>
                    <a:cs typeface="Poppins Light" panose="00000400000000000000" pitchFamily="2" charset="0"/>
                  </a:rPr>
                  <a:t>Europe</a:t>
                </a:r>
              </a:p>
            </p:txBody>
          </p:sp>
        </p:grpSp>
        <p:grpSp>
          <p:nvGrpSpPr>
            <p:cNvPr id="52" name="Groupe 51">
              <a:extLst>
                <a:ext uri="{FF2B5EF4-FFF2-40B4-BE49-F238E27FC236}">
                  <a16:creationId xmlns:a16="http://schemas.microsoft.com/office/drawing/2014/main" id="{84B0DAF1-ECF3-C146-8E69-5C21B84A7E6B}"/>
                </a:ext>
              </a:extLst>
            </p:cNvPr>
            <p:cNvGrpSpPr/>
            <p:nvPr/>
          </p:nvGrpSpPr>
          <p:grpSpPr>
            <a:xfrm>
              <a:off x="4843110" y="1405307"/>
              <a:ext cx="1455024" cy="940182"/>
              <a:chOff x="8056348" y="595917"/>
              <a:chExt cx="1455024" cy="940182"/>
            </a:xfrm>
          </p:grpSpPr>
          <p:sp>
            <p:nvSpPr>
              <p:cNvPr id="53" name="Rectangle : coins arrondis 52">
                <a:extLst>
                  <a:ext uri="{FF2B5EF4-FFF2-40B4-BE49-F238E27FC236}">
                    <a16:creationId xmlns:a16="http://schemas.microsoft.com/office/drawing/2014/main" id="{381F7DBF-34E8-6B17-D615-09D064700CA2}"/>
                  </a:ext>
                </a:extLst>
              </p:cNvPr>
              <p:cNvSpPr/>
              <p:nvPr/>
            </p:nvSpPr>
            <p:spPr>
              <a:xfrm>
                <a:off x="8234183" y="942895"/>
                <a:ext cx="1099355" cy="55626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solidFill>
                      <a:srgbClr val="3A3A3A"/>
                    </a:solidFill>
                    <a:latin typeface="Poppins" panose="00000500000000000000" pitchFamily="2" charset="0"/>
                    <a:cs typeface="Poppins" panose="00000500000000000000" pitchFamily="2" charset="0"/>
                  </a:rPr>
                  <a:t>7 500</a:t>
                </a:r>
              </a:p>
            </p:txBody>
          </p:sp>
          <p:sp>
            <p:nvSpPr>
              <p:cNvPr id="54" name="Ellipse 53">
                <a:extLst>
                  <a:ext uri="{FF2B5EF4-FFF2-40B4-BE49-F238E27FC236}">
                    <a16:creationId xmlns:a16="http://schemas.microsoft.com/office/drawing/2014/main" id="{B45BC5FF-DA21-CB2B-B3F3-EF581BE86787}"/>
                  </a:ext>
                </a:extLst>
              </p:cNvPr>
              <p:cNvSpPr/>
              <p:nvPr/>
            </p:nvSpPr>
            <p:spPr>
              <a:xfrm>
                <a:off x="9241889" y="1416027"/>
                <a:ext cx="120072" cy="120072"/>
              </a:xfrm>
              <a:prstGeom prst="ellipse">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ZoneTexte 54">
                <a:extLst>
                  <a:ext uri="{FF2B5EF4-FFF2-40B4-BE49-F238E27FC236}">
                    <a16:creationId xmlns:a16="http://schemas.microsoft.com/office/drawing/2014/main" id="{3931F342-B48A-8C6D-0611-ED76ACB40A2A}"/>
                  </a:ext>
                </a:extLst>
              </p:cNvPr>
              <p:cNvSpPr txBox="1"/>
              <p:nvPr/>
            </p:nvSpPr>
            <p:spPr>
              <a:xfrm>
                <a:off x="8056348" y="595917"/>
                <a:ext cx="1455024" cy="367016"/>
              </a:xfrm>
              <a:prstGeom prst="rect">
                <a:avLst/>
              </a:prstGeom>
              <a:noFill/>
            </p:spPr>
            <p:txBody>
              <a:bodyPr wrap="square">
                <a:spAutoFit/>
              </a:bodyPr>
              <a:lstStyle/>
              <a:p>
                <a:pPr algn="ctr"/>
                <a:r>
                  <a:rPr lang="fr-FR" sz="1600">
                    <a:solidFill>
                      <a:srgbClr val="3A3A3A"/>
                    </a:solidFill>
                    <a:latin typeface="Poppins Light" panose="00000400000000000000" pitchFamily="2" charset="0"/>
                    <a:cs typeface="Poppins Light" panose="00000400000000000000" pitchFamily="2" charset="0"/>
                  </a:rPr>
                  <a:t>Middle East</a:t>
                </a:r>
              </a:p>
            </p:txBody>
          </p:sp>
        </p:grpSp>
        <p:grpSp>
          <p:nvGrpSpPr>
            <p:cNvPr id="56" name="Groupe 55">
              <a:extLst>
                <a:ext uri="{FF2B5EF4-FFF2-40B4-BE49-F238E27FC236}">
                  <a16:creationId xmlns:a16="http://schemas.microsoft.com/office/drawing/2014/main" id="{718EE524-FBAB-A685-32B3-8EA3011D4D4A}"/>
                </a:ext>
              </a:extLst>
            </p:cNvPr>
            <p:cNvGrpSpPr/>
            <p:nvPr/>
          </p:nvGrpSpPr>
          <p:grpSpPr>
            <a:xfrm>
              <a:off x="5901652" y="400848"/>
              <a:ext cx="1159391" cy="954006"/>
              <a:chOff x="8234183" y="605185"/>
              <a:chExt cx="1159391" cy="954006"/>
            </a:xfrm>
          </p:grpSpPr>
          <p:sp>
            <p:nvSpPr>
              <p:cNvPr id="57" name="Rectangle : coins arrondis 56">
                <a:extLst>
                  <a:ext uri="{FF2B5EF4-FFF2-40B4-BE49-F238E27FC236}">
                    <a16:creationId xmlns:a16="http://schemas.microsoft.com/office/drawing/2014/main" id="{E457CB0D-D50B-448B-6EB6-515C9092CE06}"/>
                  </a:ext>
                </a:extLst>
              </p:cNvPr>
              <p:cNvSpPr/>
              <p:nvPr/>
            </p:nvSpPr>
            <p:spPr>
              <a:xfrm>
                <a:off x="8234183" y="942895"/>
                <a:ext cx="1099355" cy="55626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solidFill>
                      <a:srgbClr val="3A3A3A"/>
                    </a:solidFill>
                    <a:latin typeface="Poppins" panose="00000500000000000000" pitchFamily="2" charset="0"/>
                    <a:cs typeface="Poppins" panose="00000500000000000000" pitchFamily="2" charset="0"/>
                  </a:rPr>
                  <a:t>4 100</a:t>
                </a:r>
              </a:p>
            </p:txBody>
          </p:sp>
          <p:sp>
            <p:nvSpPr>
              <p:cNvPr id="58" name="Ellipse 57">
                <a:extLst>
                  <a:ext uri="{FF2B5EF4-FFF2-40B4-BE49-F238E27FC236}">
                    <a16:creationId xmlns:a16="http://schemas.microsoft.com/office/drawing/2014/main" id="{15A71853-3DB1-2E4B-53B3-F1B79A1D341B}"/>
                  </a:ext>
                </a:extLst>
              </p:cNvPr>
              <p:cNvSpPr/>
              <p:nvPr/>
            </p:nvSpPr>
            <p:spPr>
              <a:xfrm>
                <a:off x="9273502" y="1439119"/>
                <a:ext cx="120072" cy="120072"/>
              </a:xfrm>
              <a:prstGeom prst="ellipse">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id="{91392F7A-461C-52F4-75DB-148B222D3822}"/>
                  </a:ext>
                </a:extLst>
              </p:cNvPr>
              <p:cNvSpPr txBox="1"/>
              <p:nvPr/>
            </p:nvSpPr>
            <p:spPr>
              <a:xfrm>
                <a:off x="8234183" y="605185"/>
                <a:ext cx="1123773" cy="338554"/>
              </a:xfrm>
              <a:prstGeom prst="rect">
                <a:avLst/>
              </a:prstGeom>
              <a:noFill/>
            </p:spPr>
            <p:txBody>
              <a:bodyPr wrap="square">
                <a:spAutoFit/>
              </a:bodyPr>
              <a:lstStyle/>
              <a:p>
                <a:pPr algn="ctr"/>
                <a:r>
                  <a:rPr lang="fr-FR" sz="1600">
                    <a:solidFill>
                      <a:srgbClr val="3A3A3A"/>
                    </a:solidFill>
                    <a:latin typeface="Poppins Light" panose="00000400000000000000" pitchFamily="2" charset="0"/>
                    <a:cs typeface="Poppins Light" panose="00000400000000000000" pitchFamily="2" charset="0"/>
                  </a:rPr>
                  <a:t>US</a:t>
                </a:r>
              </a:p>
            </p:txBody>
          </p:sp>
        </p:grpSp>
        <p:grpSp>
          <p:nvGrpSpPr>
            <p:cNvPr id="60" name="Groupe 59">
              <a:extLst>
                <a:ext uri="{FF2B5EF4-FFF2-40B4-BE49-F238E27FC236}">
                  <a16:creationId xmlns:a16="http://schemas.microsoft.com/office/drawing/2014/main" id="{8B8AADDA-A25E-BB96-67CC-A48D03C1CB37}"/>
                </a:ext>
              </a:extLst>
            </p:cNvPr>
            <p:cNvGrpSpPr/>
            <p:nvPr/>
          </p:nvGrpSpPr>
          <p:grpSpPr>
            <a:xfrm>
              <a:off x="7475882" y="200268"/>
              <a:ext cx="1178596" cy="930914"/>
              <a:chOff x="8179360" y="605185"/>
              <a:chExt cx="1178596" cy="930914"/>
            </a:xfrm>
          </p:grpSpPr>
          <p:sp>
            <p:nvSpPr>
              <p:cNvPr id="61" name="Rectangle : coins arrondis 60">
                <a:extLst>
                  <a:ext uri="{FF2B5EF4-FFF2-40B4-BE49-F238E27FC236}">
                    <a16:creationId xmlns:a16="http://schemas.microsoft.com/office/drawing/2014/main" id="{C2D01A5D-B9B2-13C6-7361-A43CD686E32D}"/>
                  </a:ext>
                </a:extLst>
              </p:cNvPr>
              <p:cNvSpPr/>
              <p:nvPr/>
            </p:nvSpPr>
            <p:spPr>
              <a:xfrm>
                <a:off x="8234183" y="942895"/>
                <a:ext cx="1099355" cy="556260"/>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600" b="1">
                    <a:solidFill>
                      <a:srgbClr val="3A3A3A"/>
                    </a:solidFill>
                    <a:latin typeface="Poppins" panose="00000500000000000000" pitchFamily="2" charset="0"/>
                    <a:cs typeface="Poppins" panose="00000500000000000000" pitchFamily="2" charset="0"/>
                  </a:rPr>
                  <a:t>2 000</a:t>
                </a:r>
              </a:p>
            </p:txBody>
          </p:sp>
          <p:sp>
            <p:nvSpPr>
              <p:cNvPr id="62" name="Ellipse 61">
                <a:extLst>
                  <a:ext uri="{FF2B5EF4-FFF2-40B4-BE49-F238E27FC236}">
                    <a16:creationId xmlns:a16="http://schemas.microsoft.com/office/drawing/2014/main" id="{E404D689-3892-DD78-68DB-2724014B9FA3}"/>
                  </a:ext>
                </a:extLst>
              </p:cNvPr>
              <p:cNvSpPr/>
              <p:nvPr/>
            </p:nvSpPr>
            <p:spPr>
              <a:xfrm>
                <a:off x="8179360" y="1416027"/>
                <a:ext cx="120072" cy="120072"/>
              </a:xfrm>
              <a:prstGeom prst="ellipse">
                <a:avLst/>
              </a:prstGeom>
              <a:solidFill>
                <a:srgbClr val="3A3A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3" name="ZoneTexte 62">
                <a:extLst>
                  <a:ext uri="{FF2B5EF4-FFF2-40B4-BE49-F238E27FC236}">
                    <a16:creationId xmlns:a16="http://schemas.microsoft.com/office/drawing/2014/main" id="{5BAC3581-6581-D812-8F1E-B21F17624C7B}"/>
                  </a:ext>
                </a:extLst>
              </p:cNvPr>
              <p:cNvSpPr txBox="1"/>
              <p:nvPr/>
            </p:nvSpPr>
            <p:spPr>
              <a:xfrm>
                <a:off x="8234183" y="605185"/>
                <a:ext cx="1123773" cy="338554"/>
              </a:xfrm>
              <a:prstGeom prst="rect">
                <a:avLst/>
              </a:prstGeom>
              <a:noFill/>
            </p:spPr>
            <p:txBody>
              <a:bodyPr wrap="square">
                <a:spAutoFit/>
              </a:bodyPr>
              <a:lstStyle/>
              <a:p>
                <a:pPr algn="ctr"/>
                <a:r>
                  <a:rPr lang="fr-FR" sz="1600">
                    <a:solidFill>
                      <a:srgbClr val="3A3A3A"/>
                    </a:solidFill>
                    <a:latin typeface="Poppins Light" panose="00000400000000000000" pitchFamily="2" charset="0"/>
                    <a:cs typeface="Poppins Light" panose="00000400000000000000" pitchFamily="2" charset="0"/>
                  </a:rPr>
                  <a:t>Asia</a:t>
                </a:r>
              </a:p>
            </p:txBody>
          </p:sp>
        </p:grpSp>
      </p:grpSp>
      <p:grpSp>
        <p:nvGrpSpPr>
          <p:cNvPr id="65" name="Graphique 53">
            <a:extLst>
              <a:ext uri="{FF2B5EF4-FFF2-40B4-BE49-F238E27FC236}">
                <a16:creationId xmlns:a16="http://schemas.microsoft.com/office/drawing/2014/main" id="{9B944FC2-76BA-4914-3E33-7BEA2999E592}"/>
              </a:ext>
            </a:extLst>
          </p:cNvPr>
          <p:cNvGrpSpPr/>
          <p:nvPr/>
        </p:nvGrpSpPr>
        <p:grpSpPr>
          <a:xfrm>
            <a:off x="11105747" y="6442577"/>
            <a:ext cx="885536" cy="253171"/>
            <a:chOff x="4627454" y="5862756"/>
            <a:chExt cx="1931473" cy="552199"/>
          </a:xfrm>
          <a:solidFill>
            <a:schemeClr val="tx1"/>
          </a:solidFill>
        </p:grpSpPr>
        <p:sp>
          <p:nvSpPr>
            <p:cNvPr id="66" name="Forme libre : forme 65">
              <a:extLst>
                <a:ext uri="{FF2B5EF4-FFF2-40B4-BE49-F238E27FC236}">
                  <a16:creationId xmlns:a16="http://schemas.microsoft.com/office/drawing/2014/main" id="{7DC5651C-10E0-DEB9-5D08-2298CB92FEFD}"/>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67" name="Forme libre : forme 66">
              <a:extLst>
                <a:ext uri="{FF2B5EF4-FFF2-40B4-BE49-F238E27FC236}">
                  <a16:creationId xmlns:a16="http://schemas.microsoft.com/office/drawing/2014/main" id="{5A385542-1554-FB57-0295-21ABC09C9CCE}"/>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68" name="Forme libre : forme 67">
              <a:extLst>
                <a:ext uri="{FF2B5EF4-FFF2-40B4-BE49-F238E27FC236}">
                  <a16:creationId xmlns:a16="http://schemas.microsoft.com/office/drawing/2014/main" id="{A7FBEF9B-C3D4-454A-7C3F-C63E187FE032}"/>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69" name="Forme libre : forme 68">
              <a:extLst>
                <a:ext uri="{FF2B5EF4-FFF2-40B4-BE49-F238E27FC236}">
                  <a16:creationId xmlns:a16="http://schemas.microsoft.com/office/drawing/2014/main" id="{A02DE4B9-A119-4C7B-824E-C179D830C33D}"/>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70" name="Forme libre : forme 69">
              <a:extLst>
                <a:ext uri="{FF2B5EF4-FFF2-40B4-BE49-F238E27FC236}">
                  <a16:creationId xmlns:a16="http://schemas.microsoft.com/office/drawing/2014/main" id="{8A194D9A-844C-D601-3ED6-5BE7A46897FE}"/>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71" name="Forme libre : forme 70">
              <a:extLst>
                <a:ext uri="{FF2B5EF4-FFF2-40B4-BE49-F238E27FC236}">
                  <a16:creationId xmlns:a16="http://schemas.microsoft.com/office/drawing/2014/main" id="{AFECB982-D272-DD29-F30B-582318FA2C75}"/>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72" name="Forme libre : forme 71">
              <a:extLst>
                <a:ext uri="{FF2B5EF4-FFF2-40B4-BE49-F238E27FC236}">
                  <a16:creationId xmlns:a16="http://schemas.microsoft.com/office/drawing/2014/main" id="{45311F6D-01B3-44BF-38C8-29C345D609C0}"/>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73" name="Forme libre : forme 72">
              <a:extLst>
                <a:ext uri="{FF2B5EF4-FFF2-40B4-BE49-F238E27FC236}">
                  <a16:creationId xmlns:a16="http://schemas.microsoft.com/office/drawing/2014/main" id="{DF3025FF-DE8E-6C7F-8AA5-AB903083CD78}"/>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74" name="Connecteur droit 73">
            <a:extLst>
              <a:ext uri="{FF2B5EF4-FFF2-40B4-BE49-F238E27FC236}">
                <a16:creationId xmlns:a16="http://schemas.microsoft.com/office/drawing/2014/main" id="{7415BC85-A87A-F0CA-EC92-1526C9E9EB69}"/>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graphicFrame>
        <p:nvGraphicFramePr>
          <p:cNvPr id="16" name="Graphique 15">
            <a:extLst>
              <a:ext uri="{FF2B5EF4-FFF2-40B4-BE49-F238E27FC236}">
                <a16:creationId xmlns:a16="http://schemas.microsoft.com/office/drawing/2014/main" id="{E8122B3C-1BF4-5925-9FA6-4AB1F355F2A5}"/>
              </a:ext>
            </a:extLst>
          </p:cNvPr>
          <p:cNvGraphicFramePr/>
          <p:nvPr>
            <p:extLst>
              <p:ext uri="{D42A27DB-BD31-4B8C-83A1-F6EECF244321}">
                <p14:modId xmlns:p14="http://schemas.microsoft.com/office/powerpoint/2010/main" val="1500545330"/>
              </p:ext>
            </p:extLst>
          </p:nvPr>
        </p:nvGraphicFramePr>
        <p:xfrm>
          <a:off x="6627817" y="3615056"/>
          <a:ext cx="5499651" cy="2934198"/>
        </p:xfrm>
        <a:graphic>
          <a:graphicData uri="http://schemas.openxmlformats.org/drawingml/2006/chart">
            <c:chart xmlns:c="http://schemas.openxmlformats.org/drawingml/2006/chart" xmlns:r="http://schemas.openxmlformats.org/officeDocument/2006/relationships" r:id="rId4"/>
          </a:graphicData>
        </a:graphic>
      </p:graphicFrame>
      <p:sp>
        <p:nvSpPr>
          <p:cNvPr id="17" name="ZoneTexte 16">
            <a:extLst>
              <a:ext uri="{FF2B5EF4-FFF2-40B4-BE49-F238E27FC236}">
                <a16:creationId xmlns:a16="http://schemas.microsoft.com/office/drawing/2014/main" id="{5E4C518C-48E2-8471-ECC7-DF2695F59CC6}"/>
              </a:ext>
            </a:extLst>
          </p:cNvPr>
          <p:cNvSpPr txBox="1"/>
          <p:nvPr/>
        </p:nvSpPr>
        <p:spPr>
          <a:xfrm>
            <a:off x="9070568" y="3448316"/>
            <a:ext cx="2810789" cy="523220"/>
          </a:xfrm>
          <a:prstGeom prst="rect">
            <a:avLst/>
          </a:prstGeom>
          <a:noFill/>
        </p:spPr>
        <p:txBody>
          <a:bodyPr wrap="square" rtlCol="0">
            <a:spAutoFit/>
          </a:bodyPr>
          <a:lstStyle/>
          <a:p>
            <a:pPr algn="r"/>
            <a:r>
              <a:rPr lang="fr-FR" sz="1400" b="1">
                <a:solidFill>
                  <a:schemeClr val="tx1">
                    <a:lumMod val="75000"/>
                    <a:lumOff val="25000"/>
                  </a:schemeClr>
                </a:solidFill>
                <a:latin typeface="Poppins" panose="00000500000000000000" pitchFamily="2" charset="0"/>
                <a:cs typeface="Poppins" panose="00000500000000000000" pitchFamily="2" charset="0"/>
              </a:rPr>
              <a:t>ANAIK TURNOVER PER YEAR</a:t>
            </a:r>
          </a:p>
          <a:p>
            <a:pPr algn="r"/>
            <a:r>
              <a:rPr lang="fr-FR" sz="1400">
                <a:solidFill>
                  <a:schemeClr val="tx1">
                    <a:lumMod val="75000"/>
                    <a:lumOff val="25000"/>
                  </a:schemeClr>
                </a:solidFill>
                <a:latin typeface="Poppins" panose="00000500000000000000" pitchFamily="2" charset="0"/>
                <a:cs typeface="Poppins" panose="00000500000000000000" pitchFamily="2" charset="0"/>
              </a:rPr>
              <a:t>IN K USD</a:t>
            </a:r>
          </a:p>
        </p:txBody>
      </p:sp>
      <p:sp>
        <p:nvSpPr>
          <p:cNvPr id="21" name="ZoneTexte 20">
            <a:extLst>
              <a:ext uri="{FF2B5EF4-FFF2-40B4-BE49-F238E27FC236}">
                <a16:creationId xmlns:a16="http://schemas.microsoft.com/office/drawing/2014/main" id="{CCEC4353-FED0-95A0-CC82-F32978DCD228}"/>
              </a:ext>
            </a:extLst>
          </p:cNvPr>
          <p:cNvSpPr txBox="1"/>
          <p:nvPr/>
        </p:nvSpPr>
        <p:spPr>
          <a:xfrm>
            <a:off x="8552440" y="542647"/>
            <a:ext cx="2810789" cy="1600438"/>
          </a:xfrm>
          <a:prstGeom prst="rect">
            <a:avLst/>
          </a:prstGeom>
          <a:noFill/>
        </p:spPr>
        <p:txBody>
          <a:bodyPr wrap="square" rtlCol="0">
            <a:spAutoFit/>
          </a:bodyPr>
          <a:lstStyle/>
          <a:p>
            <a:r>
              <a:rPr lang="fr-FR" sz="1400" b="1">
                <a:solidFill>
                  <a:schemeClr val="tx1">
                    <a:lumMod val="75000"/>
                    <a:lumOff val="25000"/>
                  </a:schemeClr>
                </a:solidFill>
                <a:latin typeface="Poppins" panose="00000500000000000000" pitchFamily="2" charset="0"/>
                <a:cs typeface="Poppins" panose="00000500000000000000" pitchFamily="2" charset="0"/>
              </a:rPr>
              <a:t>ANAIK TOP 5 CLIENTS</a:t>
            </a:r>
          </a:p>
          <a:p>
            <a:endParaRPr lang="fr-FR" sz="1400" b="1">
              <a:solidFill>
                <a:schemeClr val="tx1">
                  <a:lumMod val="75000"/>
                  <a:lumOff val="25000"/>
                </a:schemeClr>
              </a:solidFill>
              <a:latin typeface="Poppins" panose="00000500000000000000" pitchFamily="2" charset="0"/>
              <a:cs typeface="Poppins" panose="00000500000000000000" pitchFamily="2" charset="0"/>
            </a:endParaRPr>
          </a:p>
          <a:p>
            <a:pPr marL="342900" indent="-342900">
              <a:buAutoNum type="arabicPeriod"/>
            </a:pPr>
            <a:r>
              <a:rPr lang="fr-FR" sz="1400">
                <a:solidFill>
                  <a:schemeClr val="tx1">
                    <a:lumMod val="75000"/>
                    <a:lumOff val="25000"/>
                  </a:schemeClr>
                </a:solidFill>
                <a:latin typeface="Poppins" panose="00000500000000000000" pitchFamily="2" charset="0"/>
                <a:cs typeface="Poppins" panose="00000500000000000000" pitchFamily="2" charset="0"/>
              </a:rPr>
              <a:t>LMVH</a:t>
            </a:r>
          </a:p>
          <a:p>
            <a:pPr marL="342900" indent="-342900">
              <a:buAutoNum type="arabicPeriod"/>
            </a:pPr>
            <a:r>
              <a:rPr lang="fr-FR" sz="1400">
                <a:solidFill>
                  <a:schemeClr val="tx1">
                    <a:lumMod val="75000"/>
                    <a:lumOff val="25000"/>
                  </a:schemeClr>
                </a:solidFill>
                <a:latin typeface="Poppins" panose="00000500000000000000" pitchFamily="2" charset="0"/>
                <a:cs typeface="Poppins" panose="00000500000000000000" pitchFamily="2" charset="0"/>
              </a:rPr>
              <a:t>COTY</a:t>
            </a:r>
          </a:p>
          <a:p>
            <a:pPr marL="342900" indent="-342900">
              <a:buAutoNum type="arabicPeriod"/>
            </a:pPr>
            <a:r>
              <a:rPr lang="fr-FR" sz="1400">
                <a:solidFill>
                  <a:schemeClr val="tx1">
                    <a:lumMod val="75000"/>
                    <a:lumOff val="25000"/>
                  </a:schemeClr>
                </a:solidFill>
                <a:latin typeface="Poppins" panose="00000500000000000000" pitchFamily="2" charset="0"/>
                <a:cs typeface="Poppins" panose="00000500000000000000" pitchFamily="2" charset="0"/>
              </a:rPr>
              <a:t> PUIG</a:t>
            </a:r>
          </a:p>
          <a:p>
            <a:pPr marL="342900" indent="-342900">
              <a:buAutoNum type="arabicPeriod"/>
            </a:pPr>
            <a:r>
              <a:rPr lang="fr-FR" sz="1400">
                <a:solidFill>
                  <a:schemeClr val="tx1">
                    <a:lumMod val="75000"/>
                    <a:lumOff val="25000"/>
                  </a:schemeClr>
                </a:solidFill>
                <a:latin typeface="Poppins" panose="00000500000000000000" pitchFamily="2" charset="0"/>
                <a:cs typeface="Poppins" panose="00000500000000000000" pitchFamily="2" charset="0"/>
              </a:rPr>
              <a:t>SHISEIDO</a:t>
            </a:r>
          </a:p>
          <a:p>
            <a:pPr marL="342900" indent="-342900">
              <a:buAutoNum type="arabicPeriod"/>
            </a:pPr>
            <a:r>
              <a:rPr lang="fr-FR" sz="1400">
                <a:solidFill>
                  <a:schemeClr val="tx1">
                    <a:lumMod val="75000"/>
                    <a:lumOff val="25000"/>
                  </a:schemeClr>
                </a:solidFill>
                <a:latin typeface="Poppins" panose="00000500000000000000" pitchFamily="2" charset="0"/>
                <a:cs typeface="Poppins" panose="00000500000000000000" pitchFamily="2" charset="0"/>
              </a:rPr>
              <a:t>L OCCITANE</a:t>
            </a:r>
          </a:p>
        </p:txBody>
      </p:sp>
    </p:spTree>
    <p:extLst>
      <p:ext uri="{BB962C8B-B14F-4D97-AF65-F5344CB8AC3E}">
        <p14:creationId xmlns:p14="http://schemas.microsoft.com/office/powerpoint/2010/main" val="277264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e 86">
            <a:extLst>
              <a:ext uri="{FF2B5EF4-FFF2-40B4-BE49-F238E27FC236}">
                <a16:creationId xmlns:a16="http://schemas.microsoft.com/office/drawing/2014/main" id="{AD3968B6-9D57-1909-3876-7E3D4ED40485}"/>
              </a:ext>
            </a:extLst>
          </p:cNvPr>
          <p:cNvGrpSpPr/>
          <p:nvPr/>
        </p:nvGrpSpPr>
        <p:grpSpPr>
          <a:xfrm>
            <a:off x="170922" y="336066"/>
            <a:ext cx="2817456" cy="939981"/>
            <a:chOff x="76995" y="178729"/>
            <a:chExt cx="2817456" cy="939981"/>
          </a:xfrm>
        </p:grpSpPr>
        <p:sp>
          <p:nvSpPr>
            <p:cNvPr id="88" name="Rectangle 87">
              <a:extLst>
                <a:ext uri="{FF2B5EF4-FFF2-40B4-BE49-F238E27FC236}">
                  <a16:creationId xmlns:a16="http://schemas.microsoft.com/office/drawing/2014/main" id="{6840F394-27EC-CAF4-A824-57E5B4D5E908}"/>
                </a:ext>
              </a:extLst>
            </p:cNvPr>
            <p:cNvSpPr/>
            <p:nvPr/>
          </p:nvSpPr>
          <p:spPr>
            <a:xfrm>
              <a:off x="260203" y="1787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10000"/>
                  </a:schemeClr>
                </a:solidFill>
              </a:endParaRPr>
            </a:p>
          </p:txBody>
        </p:sp>
        <p:sp>
          <p:nvSpPr>
            <p:cNvPr id="90" name="ZoneTexte 89">
              <a:extLst>
                <a:ext uri="{FF2B5EF4-FFF2-40B4-BE49-F238E27FC236}">
                  <a16:creationId xmlns:a16="http://schemas.microsoft.com/office/drawing/2014/main" id="{1606C4A8-2239-1EC1-98C4-282A104348FF}"/>
                </a:ext>
              </a:extLst>
            </p:cNvPr>
            <p:cNvSpPr txBox="1"/>
            <p:nvPr/>
          </p:nvSpPr>
          <p:spPr>
            <a:xfrm>
              <a:off x="76995" y="287713"/>
              <a:ext cx="2817456" cy="830997"/>
            </a:xfrm>
            <a:prstGeom prst="rect">
              <a:avLst/>
            </a:prstGeom>
            <a:noFill/>
          </p:spPr>
          <p:txBody>
            <a:bodyPr wrap="square" rtlCol="0">
              <a:spAutoFit/>
            </a:bodyPr>
            <a:lstStyle/>
            <a:p>
              <a:pPr algn="l"/>
              <a:r>
                <a:rPr lang="fr-FR" sz="2400" b="1">
                  <a:solidFill>
                    <a:schemeClr val="bg2">
                      <a:lumMod val="10000"/>
                    </a:schemeClr>
                  </a:solidFill>
                  <a:latin typeface="Poppins" panose="00000500000000000000" pitchFamily="2" charset="0"/>
                  <a:cs typeface="Poppins" panose="00000500000000000000" pitchFamily="2" charset="0"/>
                </a:rPr>
                <a:t>VIGILANCE &amp; TRAÇABILITÉ</a:t>
              </a:r>
            </a:p>
          </p:txBody>
        </p:sp>
      </p:grpSp>
      <p:sp>
        <p:nvSpPr>
          <p:cNvPr id="8" name="Text 6"/>
          <p:cNvSpPr/>
          <p:nvPr/>
        </p:nvSpPr>
        <p:spPr>
          <a:xfrm>
            <a:off x="219456" y="2130552"/>
            <a:ext cx="822960" cy="438912"/>
          </a:xfrm>
          <a:prstGeom prst="rect">
            <a:avLst/>
          </a:prstGeom>
          <a:noFill/>
          <a:ln/>
        </p:spPr>
        <p:txBody>
          <a:bodyPr wrap="square" lIns="0" tIns="0" rIns="0" bIns="0" rtlCol="0" anchor="ctr"/>
          <a:lstStyle/>
          <a:p>
            <a:pPr marL="0" indent="0" algn="r">
              <a:buNone/>
            </a:pPr>
            <a:r>
              <a:rPr lang="en-US" sz="2400" b="1">
                <a:solidFill>
                  <a:srgbClr val="FD5D60"/>
                </a:solidFill>
                <a:latin typeface="Poppins" panose="00000500000000000000" pitchFamily="2" charset="0"/>
                <a:cs typeface="Poppins" panose="00000500000000000000" pitchFamily="2" charset="0"/>
              </a:rPr>
              <a:t>6</a:t>
            </a:r>
            <a:endParaRPr lang="en-US" sz="2400">
              <a:solidFill>
                <a:srgbClr val="FD5D60"/>
              </a:solidFill>
              <a:latin typeface="Poppins" panose="00000500000000000000" pitchFamily="2" charset="0"/>
              <a:cs typeface="Poppins" panose="00000500000000000000" pitchFamily="2" charset="0"/>
            </a:endParaRPr>
          </a:p>
        </p:txBody>
      </p:sp>
      <p:sp>
        <p:nvSpPr>
          <p:cNvPr id="9" name="Text 7"/>
          <p:cNvSpPr/>
          <p:nvPr/>
        </p:nvSpPr>
        <p:spPr>
          <a:xfrm>
            <a:off x="1151125" y="2738628"/>
            <a:ext cx="2084832" cy="329184"/>
          </a:xfrm>
          <a:prstGeom prst="rect">
            <a:avLst/>
          </a:prstGeom>
          <a:noFill/>
          <a:ln/>
        </p:spPr>
        <p:txBody>
          <a:bodyPr wrap="square" lIns="0" tIns="0" rIns="0" bIns="0" rtlCol="0" anchor="ctr"/>
          <a:lstStyle/>
          <a:p>
            <a:pPr marL="0"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COLLABORATEURS FORMÉS </a:t>
            </a:r>
            <a:endParaRPr lang="en-US" sz="1000">
              <a:solidFill>
                <a:srgbClr val="FF5859"/>
              </a:solidFill>
              <a:latin typeface="Poppins" panose="00000500000000000000" pitchFamily="2" charset="0"/>
              <a:cs typeface="Poppins" panose="00000500000000000000" pitchFamily="2" charset="0"/>
            </a:endParaRPr>
          </a:p>
        </p:txBody>
      </p:sp>
      <p:sp>
        <p:nvSpPr>
          <p:cNvPr id="10" name="Text 8"/>
          <p:cNvSpPr/>
          <p:nvPr/>
        </p:nvSpPr>
        <p:spPr>
          <a:xfrm>
            <a:off x="219456" y="3127248"/>
            <a:ext cx="822960" cy="438912"/>
          </a:xfrm>
          <a:prstGeom prst="rect">
            <a:avLst/>
          </a:prstGeom>
          <a:noFill/>
          <a:ln/>
        </p:spPr>
        <p:txBody>
          <a:bodyPr wrap="square" lIns="0" tIns="0" rIns="0" bIns="0" rtlCol="0" anchor="ctr"/>
          <a:lstStyle/>
          <a:p>
            <a:pPr marL="0" indent="0" algn="r">
              <a:buNone/>
            </a:pPr>
            <a:r>
              <a:rPr lang="en-US" sz="2400" b="1">
                <a:solidFill>
                  <a:srgbClr val="FD5D60"/>
                </a:solidFill>
                <a:latin typeface="Poppins" panose="00000500000000000000" pitchFamily="2" charset="0"/>
                <a:ea typeface="Calibri" pitchFamily="34" charset="-122"/>
                <a:cs typeface="Poppins" panose="00000500000000000000" pitchFamily="2" charset="0"/>
              </a:rPr>
              <a:t>100%</a:t>
            </a:r>
            <a:endParaRPr lang="en-US" sz="2400">
              <a:solidFill>
                <a:srgbClr val="FD5D60"/>
              </a:solidFill>
              <a:latin typeface="Poppins" panose="00000500000000000000" pitchFamily="2" charset="0"/>
              <a:cs typeface="Poppins" panose="00000500000000000000" pitchFamily="2" charset="0"/>
            </a:endParaRPr>
          </a:p>
        </p:txBody>
      </p:sp>
      <p:sp>
        <p:nvSpPr>
          <p:cNvPr id="11" name="Text 9"/>
          <p:cNvSpPr/>
          <p:nvPr/>
        </p:nvSpPr>
        <p:spPr>
          <a:xfrm>
            <a:off x="1151125" y="3236976"/>
            <a:ext cx="2084832" cy="329184"/>
          </a:xfrm>
          <a:prstGeom prst="rect">
            <a:avLst/>
          </a:prstGeom>
          <a:noFill/>
          <a:ln/>
        </p:spPr>
        <p:txBody>
          <a:bodyPr wrap="square" lIns="0" tIns="0" rIns="0" bIns="0" rtlCol="0" anchor="ctr"/>
          <a:lstStyle/>
          <a:p>
            <a:pPr marL="0"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FOURNISSEURS SCORÉS (ERP)</a:t>
            </a:r>
            <a:endParaRPr lang="en-US" sz="1000">
              <a:solidFill>
                <a:srgbClr val="FF5859"/>
              </a:solidFill>
              <a:latin typeface="Poppins" panose="00000500000000000000" pitchFamily="2" charset="0"/>
              <a:cs typeface="Poppins" panose="00000500000000000000" pitchFamily="2" charset="0"/>
            </a:endParaRPr>
          </a:p>
        </p:txBody>
      </p:sp>
      <p:sp>
        <p:nvSpPr>
          <p:cNvPr id="12" name="Text 10"/>
          <p:cNvSpPr/>
          <p:nvPr/>
        </p:nvSpPr>
        <p:spPr>
          <a:xfrm>
            <a:off x="219456" y="3657600"/>
            <a:ext cx="822960" cy="438912"/>
          </a:xfrm>
          <a:prstGeom prst="rect">
            <a:avLst/>
          </a:prstGeom>
          <a:noFill/>
          <a:ln/>
        </p:spPr>
        <p:txBody>
          <a:bodyPr wrap="square" lIns="0" tIns="0" rIns="0" bIns="0" rtlCol="0" anchor="ctr"/>
          <a:lstStyle/>
          <a:p>
            <a:pPr marL="0" indent="0" algn="r">
              <a:buNone/>
            </a:pPr>
            <a:r>
              <a:rPr lang="en-US" sz="2400" b="1">
                <a:solidFill>
                  <a:srgbClr val="FD5D60"/>
                </a:solidFill>
                <a:latin typeface="Poppins" panose="00000500000000000000" pitchFamily="2" charset="0"/>
                <a:ea typeface="Calibri" pitchFamily="34" charset="-122"/>
                <a:cs typeface="Poppins" panose="00000500000000000000" pitchFamily="2" charset="0"/>
              </a:rPr>
              <a:t>0</a:t>
            </a:r>
            <a:endParaRPr lang="en-US" sz="2400">
              <a:solidFill>
                <a:srgbClr val="FD5D60"/>
              </a:solidFill>
              <a:latin typeface="Poppins" panose="00000500000000000000" pitchFamily="2" charset="0"/>
              <a:cs typeface="Poppins" panose="00000500000000000000" pitchFamily="2" charset="0"/>
            </a:endParaRPr>
          </a:p>
        </p:txBody>
      </p:sp>
      <p:sp>
        <p:nvSpPr>
          <p:cNvPr id="13" name="Text 11"/>
          <p:cNvSpPr/>
          <p:nvPr/>
        </p:nvSpPr>
        <p:spPr>
          <a:xfrm>
            <a:off x="1151125" y="3767328"/>
            <a:ext cx="2084832" cy="329184"/>
          </a:xfrm>
          <a:prstGeom prst="rect">
            <a:avLst/>
          </a:prstGeom>
          <a:noFill/>
          <a:ln/>
        </p:spPr>
        <p:txBody>
          <a:bodyPr wrap="square" lIns="0" tIns="0" rIns="0" bIns="0" rtlCol="0" anchor="ctr"/>
          <a:lstStyle/>
          <a:p>
            <a:pPr marL="0"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TOLÉRANCE CORRUPTION</a:t>
            </a:r>
            <a:endParaRPr lang="en-US" sz="1000">
              <a:solidFill>
                <a:srgbClr val="FF5859"/>
              </a:solidFill>
              <a:latin typeface="Poppins" panose="00000500000000000000" pitchFamily="2" charset="0"/>
              <a:cs typeface="Poppins" panose="00000500000000000000" pitchFamily="2" charset="0"/>
            </a:endParaRPr>
          </a:p>
        </p:txBody>
      </p:sp>
      <p:sp>
        <p:nvSpPr>
          <p:cNvPr id="14" name="Shape 12"/>
          <p:cNvSpPr/>
          <p:nvPr/>
        </p:nvSpPr>
        <p:spPr>
          <a:xfrm>
            <a:off x="201168" y="4261104"/>
            <a:ext cx="2560320" cy="0"/>
          </a:xfrm>
          <a:prstGeom prst="line">
            <a:avLst/>
          </a:prstGeom>
          <a:noFill/>
          <a:ln w="12700">
            <a:solidFill>
              <a:srgbClr val="FD5D60"/>
            </a:solidFill>
            <a:prstDash val="solid"/>
          </a:ln>
        </p:spPr>
        <p:txBody>
          <a:bodyPr/>
          <a:lstStyle/>
          <a:p>
            <a:endParaRPr lang="en-US"/>
          </a:p>
        </p:txBody>
      </p:sp>
      <p:sp>
        <p:nvSpPr>
          <p:cNvPr id="15" name="Text 13"/>
          <p:cNvSpPr/>
          <p:nvPr/>
        </p:nvSpPr>
        <p:spPr>
          <a:xfrm>
            <a:off x="201168" y="4352544"/>
            <a:ext cx="2834640" cy="201168"/>
          </a:xfrm>
          <a:prstGeom prst="rect">
            <a:avLst/>
          </a:prstGeom>
          <a:noFill/>
          <a:ln/>
        </p:spPr>
        <p:txBody>
          <a:bodyPr wrap="square" lIns="0" tIns="0" rIns="0" bIns="0" rtlCol="0" anchor="ctr"/>
          <a:lstStyle/>
          <a:p>
            <a:pPr marL="0" indent="0">
              <a:buNone/>
            </a:pPr>
            <a:r>
              <a:rPr lang="en-US" sz="900" b="1" kern="0" spc="300">
                <a:solidFill>
                  <a:srgbClr val="FD5D60"/>
                </a:solidFill>
                <a:latin typeface="Poppins" panose="00000500000000000000" pitchFamily="2" charset="0"/>
                <a:ea typeface="Calibri" pitchFamily="34" charset="-122"/>
                <a:cs typeface="Poppins" panose="00000500000000000000" pitchFamily="2" charset="0"/>
              </a:rPr>
              <a:t>OUTILS INTÉGRÉS</a:t>
            </a:r>
            <a:endParaRPr lang="en-US" sz="900">
              <a:solidFill>
                <a:srgbClr val="FD5D60"/>
              </a:solidFill>
              <a:latin typeface="Poppins" panose="00000500000000000000" pitchFamily="2" charset="0"/>
              <a:cs typeface="Poppins" panose="00000500000000000000" pitchFamily="2" charset="0"/>
            </a:endParaRPr>
          </a:p>
        </p:txBody>
      </p:sp>
      <p:sp>
        <p:nvSpPr>
          <p:cNvPr id="16" name="Shape 14"/>
          <p:cNvSpPr/>
          <p:nvPr/>
        </p:nvSpPr>
        <p:spPr>
          <a:xfrm>
            <a:off x="201168" y="4626864"/>
            <a:ext cx="1252728" cy="256032"/>
          </a:xfrm>
          <a:prstGeom prst="rect">
            <a:avLst/>
          </a:prstGeom>
          <a:solidFill>
            <a:srgbClr val="22C55E">
              <a:alpha val="85000"/>
            </a:srgbClr>
          </a:solidFill>
          <a:ln w="6350">
            <a:solidFill>
              <a:srgbClr val="22C55E"/>
            </a:solidFill>
            <a:prstDash val="solid"/>
          </a:ln>
        </p:spPr>
        <p:txBody>
          <a:bodyPr/>
          <a:lstStyle/>
          <a:p>
            <a:endParaRPr lang="en-US"/>
          </a:p>
        </p:txBody>
      </p:sp>
      <p:sp>
        <p:nvSpPr>
          <p:cNvPr id="17" name="Text 15"/>
          <p:cNvSpPr/>
          <p:nvPr/>
        </p:nvSpPr>
        <p:spPr>
          <a:xfrm>
            <a:off x="201168" y="4626864"/>
            <a:ext cx="1252728" cy="256032"/>
          </a:xfrm>
          <a:prstGeom prst="rect">
            <a:avLst/>
          </a:prstGeom>
          <a:noFill/>
          <a:ln/>
        </p:spPr>
        <p:txBody>
          <a:bodyPr wrap="square" lIns="0" tIns="0" rIns="0" bIns="0" rtlCol="0" anchor="ctr"/>
          <a:lstStyle/>
          <a:p>
            <a:pPr marL="0" indent="0" algn="ctr">
              <a:buNone/>
            </a:pPr>
            <a:r>
              <a:rPr lang="en-US" sz="800" b="1">
                <a:solidFill>
                  <a:srgbClr val="FFFFFF"/>
                </a:solidFill>
                <a:latin typeface="Poppins" panose="00000500000000000000" pitchFamily="2" charset="0"/>
                <a:ea typeface="Calibri" pitchFamily="34" charset="-122"/>
                <a:cs typeface="Poppins" panose="00000500000000000000" pitchFamily="2" charset="0"/>
              </a:rPr>
              <a:t>Credit Safe</a:t>
            </a:r>
            <a:endParaRPr lang="en-US" sz="800">
              <a:latin typeface="Poppins" panose="00000500000000000000" pitchFamily="2" charset="0"/>
              <a:cs typeface="Poppins" panose="00000500000000000000" pitchFamily="2" charset="0"/>
            </a:endParaRPr>
          </a:p>
        </p:txBody>
      </p:sp>
      <p:sp>
        <p:nvSpPr>
          <p:cNvPr id="18" name="Shape 16"/>
          <p:cNvSpPr/>
          <p:nvPr/>
        </p:nvSpPr>
        <p:spPr>
          <a:xfrm>
            <a:off x="1600200" y="4626864"/>
            <a:ext cx="1252728" cy="256032"/>
          </a:xfrm>
          <a:prstGeom prst="rect">
            <a:avLst/>
          </a:prstGeom>
          <a:solidFill>
            <a:srgbClr val="80DEEA">
              <a:alpha val="85000"/>
            </a:srgbClr>
          </a:solidFill>
          <a:ln w="6350">
            <a:solidFill>
              <a:srgbClr val="80DEEA"/>
            </a:solidFill>
            <a:prstDash val="solid"/>
          </a:ln>
        </p:spPr>
        <p:txBody>
          <a:bodyPr/>
          <a:lstStyle/>
          <a:p>
            <a:endParaRPr lang="en-US"/>
          </a:p>
        </p:txBody>
      </p:sp>
      <p:sp>
        <p:nvSpPr>
          <p:cNvPr id="19" name="Text 17"/>
          <p:cNvSpPr/>
          <p:nvPr/>
        </p:nvSpPr>
        <p:spPr>
          <a:xfrm>
            <a:off x="1600200" y="4626864"/>
            <a:ext cx="1252728" cy="256032"/>
          </a:xfrm>
          <a:prstGeom prst="rect">
            <a:avLst/>
          </a:prstGeom>
          <a:noFill/>
          <a:ln/>
        </p:spPr>
        <p:txBody>
          <a:bodyPr wrap="square" lIns="0" tIns="0" rIns="0" bIns="0" rtlCol="0" anchor="ctr"/>
          <a:lstStyle/>
          <a:p>
            <a:pPr marL="0" indent="0" algn="ctr">
              <a:buNone/>
            </a:pPr>
            <a:r>
              <a:rPr lang="en-US" sz="800" b="1">
                <a:solidFill>
                  <a:schemeClr val="bg1"/>
                </a:solidFill>
                <a:latin typeface="Poppins" panose="00000500000000000000" pitchFamily="2" charset="0"/>
                <a:ea typeface="Calibri" pitchFamily="34" charset="-122"/>
                <a:cs typeface="Poppins" panose="00000500000000000000" pitchFamily="2" charset="0"/>
              </a:rPr>
              <a:t>Scorecard ERP</a:t>
            </a:r>
            <a:endParaRPr lang="en-US" sz="800">
              <a:solidFill>
                <a:schemeClr val="bg1"/>
              </a:solidFill>
              <a:latin typeface="Poppins" panose="00000500000000000000" pitchFamily="2" charset="0"/>
              <a:cs typeface="Poppins" panose="00000500000000000000" pitchFamily="2" charset="0"/>
            </a:endParaRPr>
          </a:p>
        </p:txBody>
      </p:sp>
      <p:sp>
        <p:nvSpPr>
          <p:cNvPr id="20" name="Shape 18"/>
          <p:cNvSpPr/>
          <p:nvPr/>
        </p:nvSpPr>
        <p:spPr>
          <a:xfrm>
            <a:off x="201168" y="4956048"/>
            <a:ext cx="1252728" cy="256032"/>
          </a:xfrm>
          <a:prstGeom prst="rect">
            <a:avLst/>
          </a:prstGeom>
          <a:solidFill>
            <a:srgbClr val="F59E0B">
              <a:alpha val="85000"/>
            </a:srgbClr>
          </a:solidFill>
          <a:ln w="6350">
            <a:solidFill>
              <a:srgbClr val="F59E0B"/>
            </a:solidFill>
            <a:prstDash val="solid"/>
          </a:ln>
        </p:spPr>
        <p:txBody>
          <a:bodyPr/>
          <a:lstStyle/>
          <a:p>
            <a:endParaRPr lang="en-US" sz="1600">
              <a:latin typeface="Poppins" panose="00000500000000000000" pitchFamily="2" charset="0"/>
              <a:cs typeface="Poppins" panose="00000500000000000000" pitchFamily="2" charset="0"/>
            </a:endParaRPr>
          </a:p>
        </p:txBody>
      </p:sp>
      <p:sp>
        <p:nvSpPr>
          <p:cNvPr id="21" name="Text 19"/>
          <p:cNvSpPr/>
          <p:nvPr/>
        </p:nvSpPr>
        <p:spPr>
          <a:xfrm>
            <a:off x="201168" y="4956048"/>
            <a:ext cx="1252728" cy="256032"/>
          </a:xfrm>
          <a:prstGeom prst="rect">
            <a:avLst/>
          </a:prstGeom>
          <a:noFill/>
          <a:ln/>
        </p:spPr>
        <p:txBody>
          <a:bodyPr wrap="square" lIns="0" tIns="0" rIns="0" bIns="0" rtlCol="0" anchor="ctr"/>
          <a:lstStyle/>
          <a:p>
            <a:pPr marL="0" indent="0" algn="ctr">
              <a:buNone/>
            </a:pPr>
            <a:r>
              <a:rPr lang="en-US" sz="900" b="1">
                <a:solidFill>
                  <a:srgbClr val="FFFFFF"/>
                </a:solidFill>
                <a:latin typeface="Calibri" pitchFamily="34" charset="0"/>
                <a:ea typeface="Calibri" pitchFamily="34" charset="-122"/>
                <a:cs typeface="Calibri" pitchFamily="34" charset="-120"/>
              </a:rPr>
              <a:t>EcoVadis</a:t>
            </a:r>
            <a:endParaRPr lang="en-US" sz="900"/>
          </a:p>
        </p:txBody>
      </p:sp>
      <p:sp>
        <p:nvSpPr>
          <p:cNvPr id="22" name="Shape 20"/>
          <p:cNvSpPr/>
          <p:nvPr/>
        </p:nvSpPr>
        <p:spPr>
          <a:xfrm>
            <a:off x="1600200" y="4956048"/>
            <a:ext cx="1252728" cy="256032"/>
          </a:xfrm>
          <a:prstGeom prst="rect">
            <a:avLst/>
          </a:prstGeom>
          <a:solidFill>
            <a:srgbClr val="A78BFA">
              <a:alpha val="85000"/>
            </a:srgbClr>
          </a:solidFill>
          <a:ln w="6350">
            <a:solidFill>
              <a:srgbClr val="A78BFA"/>
            </a:solidFill>
            <a:prstDash val="solid"/>
          </a:ln>
        </p:spPr>
        <p:txBody>
          <a:bodyPr/>
          <a:lstStyle/>
          <a:p>
            <a:endParaRPr lang="en-US"/>
          </a:p>
        </p:txBody>
      </p:sp>
      <p:sp>
        <p:nvSpPr>
          <p:cNvPr id="23" name="Text 21"/>
          <p:cNvSpPr/>
          <p:nvPr/>
        </p:nvSpPr>
        <p:spPr>
          <a:xfrm>
            <a:off x="1600200" y="4956048"/>
            <a:ext cx="1252728" cy="256032"/>
          </a:xfrm>
          <a:prstGeom prst="rect">
            <a:avLst/>
          </a:prstGeom>
          <a:noFill/>
          <a:ln/>
        </p:spPr>
        <p:txBody>
          <a:bodyPr wrap="square" lIns="0" tIns="0" rIns="0" bIns="0" rtlCol="0" anchor="ctr"/>
          <a:lstStyle/>
          <a:p>
            <a:pPr marL="0" indent="0" algn="ctr">
              <a:buNone/>
            </a:pPr>
            <a:r>
              <a:rPr lang="en-US" sz="800" b="1">
                <a:solidFill>
                  <a:srgbClr val="FFFFFF"/>
                </a:solidFill>
                <a:latin typeface="Poppins" panose="00000500000000000000" pitchFamily="2" charset="0"/>
                <a:ea typeface="Calibri" pitchFamily="34" charset="-122"/>
                <a:cs typeface="Poppins" panose="00000500000000000000" pitchFamily="2" charset="0"/>
              </a:rPr>
              <a:t>Sedex</a:t>
            </a:r>
            <a:endParaRPr lang="en-US" sz="800">
              <a:latin typeface="Poppins" panose="00000500000000000000" pitchFamily="2" charset="0"/>
              <a:cs typeface="Poppins" panose="00000500000000000000" pitchFamily="2" charset="0"/>
            </a:endParaRPr>
          </a:p>
        </p:txBody>
      </p:sp>
      <p:sp>
        <p:nvSpPr>
          <p:cNvPr id="24" name="Shape 22"/>
          <p:cNvSpPr/>
          <p:nvPr/>
        </p:nvSpPr>
        <p:spPr>
          <a:xfrm>
            <a:off x="201168" y="5285232"/>
            <a:ext cx="2651760" cy="256032"/>
          </a:xfrm>
          <a:prstGeom prst="rect">
            <a:avLst/>
          </a:prstGeom>
          <a:solidFill>
            <a:srgbClr val="F87171">
              <a:alpha val="85000"/>
            </a:srgbClr>
          </a:solidFill>
          <a:ln w="6350">
            <a:solidFill>
              <a:srgbClr val="F87171"/>
            </a:solidFill>
            <a:prstDash val="solid"/>
          </a:ln>
        </p:spPr>
        <p:txBody>
          <a:bodyPr/>
          <a:lstStyle/>
          <a:p>
            <a:endParaRPr lang="en-US"/>
          </a:p>
        </p:txBody>
      </p:sp>
      <p:sp>
        <p:nvSpPr>
          <p:cNvPr id="25" name="Text 23"/>
          <p:cNvSpPr/>
          <p:nvPr/>
        </p:nvSpPr>
        <p:spPr>
          <a:xfrm>
            <a:off x="201168" y="5285232"/>
            <a:ext cx="2651760" cy="256032"/>
          </a:xfrm>
          <a:prstGeom prst="rect">
            <a:avLst/>
          </a:prstGeom>
          <a:noFill/>
          <a:ln/>
        </p:spPr>
        <p:txBody>
          <a:bodyPr wrap="square" lIns="0" tIns="0" rIns="0" bIns="0" rtlCol="0" anchor="ctr"/>
          <a:lstStyle/>
          <a:p>
            <a:pPr marL="0" indent="0" algn="ctr">
              <a:buNone/>
            </a:pPr>
            <a:r>
              <a:rPr lang="en-US" sz="800" b="1">
                <a:solidFill>
                  <a:srgbClr val="FFFFFF"/>
                </a:solidFill>
                <a:latin typeface="Poppins" panose="00000500000000000000" pitchFamily="2" charset="0"/>
                <a:cs typeface="Poppins" panose="00000500000000000000" pitchFamily="2" charset="0"/>
              </a:rPr>
              <a:t>Audits clients</a:t>
            </a:r>
            <a:endParaRPr lang="en-US" sz="800">
              <a:latin typeface="Poppins" panose="00000500000000000000" pitchFamily="2" charset="0"/>
              <a:cs typeface="Poppins" panose="00000500000000000000" pitchFamily="2" charset="0"/>
            </a:endParaRPr>
          </a:p>
        </p:txBody>
      </p:sp>
      <p:sp>
        <p:nvSpPr>
          <p:cNvPr id="27" name="Text 25"/>
          <p:cNvSpPr/>
          <p:nvPr/>
        </p:nvSpPr>
        <p:spPr>
          <a:xfrm>
            <a:off x="201168" y="6412491"/>
            <a:ext cx="2834640" cy="237744"/>
          </a:xfrm>
          <a:prstGeom prst="rect">
            <a:avLst/>
          </a:prstGeom>
          <a:noFill/>
          <a:ln/>
        </p:spPr>
        <p:txBody>
          <a:bodyPr wrap="square" lIns="0" tIns="0" rIns="0" bIns="0" rtlCol="0" anchor="ctr"/>
          <a:lstStyle/>
          <a:p>
            <a:pPr marL="0" indent="0">
              <a:buNone/>
            </a:pPr>
            <a:r>
              <a:rPr lang="en-US" sz="800">
                <a:solidFill>
                  <a:srgbClr val="8B95A5"/>
                </a:solidFill>
                <a:latin typeface="Poppins" panose="00000500000000000000" pitchFamily="2" charset="0"/>
                <a:ea typeface="Calibri" pitchFamily="34" charset="-122"/>
                <a:cs typeface="Poppins" panose="00000500000000000000" pitchFamily="2" charset="0"/>
              </a:rPr>
              <a:t>Version 3.0 — Mars 2026</a:t>
            </a:r>
            <a:endParaRPr lang="en-US" sz="800">
              <a:latin typeface="Poppins" panose="00000500000000000000" pitchFamily="2" charset="0"/>
              <a:cs typeface="Poppins" panose="00000500000000000000" pitchFamily="2" charset="0"/>
            </a:endParaRPr>
          </a:p>
        </p:txBody>
      </p:sp>
      <p:sp>
        <p:nvSpPr>
          <p:cNvPr id="95" name="Text 86"/>
          <p:cNvSpPr/>
          <p:nvPr/>
        </p:nvSpPr>
        <p:spPr>
          <a:xfrm>
            <a:off x="201168" y="6592824"/>
            <a:ext cx="11887200" cy="237744"/>
          </a:xfrm>
          <a:prstGeom prst="rect">
            <a:avLst/>
          </a:prstGeom>
          <a:noFill/>
          <a:ln/>
        </p:spPr>
        <p:txBody>
          <a:bodyPr wrap="square" lIns="0" tIns="0" rIns="0" bIns="0" rtlCol="0" anchor="ctr"/>
          <a:lstStyle/>
          <a:p>
            <a:pPr marL="0" indent="0">
              <a:buNone/>
            </a:pPr>
            <a:r>
              <a:rPr lang="en-US" sz="700">
                <a:solidFill>
                  <a:srgbClr val="FF5859"/>
                </a:solidFill>
                <a:latin typeface="Poppins" panose="00000500000000000000" pitchFamily="2" charset="0"/>
                <a:ea typeface="Calibri" pitchFamily="34" charset="-122"/>
                <a:cs typeface="Poppins" panose="00000500000000000000" pitchFamily="2" charset="0"/>
              </a:rPr>
              <a:t>Programme Compliance v3.0 — Confidentiel — © 2026</a:t>
            </a:r>
            <a:endParaRPr lang="en-US" sz="700">
              <a:solidFill>
                <a:srgbClr val="FF5859"/>
              </a:solidFill>
              <a:latin typeface="Poppins" panose="00000500000000000000" pitchFamily="2" charset="0"/>
              <a:cs typeface="Poppins" panose="00000500000000000000" pitchFamily="2" charset="0"/>
            </a:endParaRPr>
          </a:p>
        </p:txBody>
      </p:sp>
      <p:sp>
        <p:nvSpPr>
          <p:cNvPr id="97" name="ZoneTexte 96">
            <a:extLst>
              <a:ext uri="{FF2B5EF4-FFF2-40B4-BE49-F238E27FC236}">
                <a16:creationId xmlns:a16="http://schemas.microsoft.com/office/drawing/2014/main" id="{7E28D99E-AA6B-1D45-1C2B-62FA8CE0C189}"/>
              </a:ext>
            </a:extLst>
          </p:cNvPr>
          <p:cNvSpPr txBox="1"/>
          <p:nvPr/>
        </p:nvSpPr>
        <p:spPr>
          <a:xfrm>
            <a:off x="198354" y="1359976"/>
            <a:ext cx="2325390" cy="461665"/>
          </a:xfrm>
          <a:prstGeom prst="rect">
            <a:avLst/>
          </a:prstGeom>
          <a:noFill/>
        </p:spPr>
        <p:txBody>
          <a:bodyPr wrap="square" rtlCol="0">
            <a:spAutoFit/>
          </a:bodyPr>
          <a:lstStyle/>
          <a:p>
            <a:r>
              <a:rPr lang="en-US" sz="1200">
                <a:solidFill>
                  <a:schemeClr val="bg2">
                    <a:lumMod val="10000"/>
                  </a:schemeClr>
                </a:solidFill>
                <a:latin typeface="Poppins" panose="00000500000000000000" pitchFamily="2" charset="0"/>
                <a:cs typeface="Poppins" panose="00000500000000000000" pitchFamily="2" charset="0"/>
              </a:rPr>
              <a:t>La compliance </a:t>
            </a:r>
            <a:r>
              <a:rPr lang="en-US" sz="1200" err="1">
                <a:solidFill>
                  <a:schemeClr val="bg2">
                    <a:lumMod val="10000"/>
                  </a:schemeClr>
                </a:solidFill>
                <a:latin typeface="Poppins" panose="00000500000000000000" pitchFamily="2" charset="0"/>
                <a:cs typeface="Poppins" panose="00000500000000000000" pitchFamily="2" charset="0"/>
              </a:rPr>
              <a:t>en</a:t>
            </a:r>
            <a:r>
              <a:rPr lang="en-US" sz="1200">
                <a:solidFill>
                  <a:schemeClr val="bg2">
                    <a:lumMod val="10000"/>
                  </a:schemeClr>
                </a:solidFill>
                <a:latin typeface="Poppins" panose="00000500000000000000" pitchFamily="2" charset="0"/>
                <a:cs typeface="Poppins" panose="00000500000000000000" pitchFamily="2" charset="0"/>
              </a:rPr>
              <a:t> 6 axes </a:t>
            </a:r>
            <a:r>
              <a:rPr lang="en-US" sz="1200" err="1">
                <a:solidFill>
                  <a:schemeClr val="bg2">
                    <a:lumMod val="10000"/>
                  </a:schemeClr>
                </a:solidFill>
                <a:latin typeface="Poppins" panose="00000500000000000000" pitchFamily="2" charset="0"/>
                <a:cs typeface="Poppins" panose="00000500000000000000" pitchFamily="2" charset="0"/>
              </a:rPr>
              <a:t>stratégiques</a:t>
            </a:r>
            <a:endParaRPr lang="en-US" sz="1200">
              <a:solidFill>
                <a:schemeClr val="bg2">
                  <a:lumMod val="10000"/>
                </a:schemeClr>
              </a:solidFill>
              <a:latin typeface="Poppins" panose="00000500000000000000" pitchFamily="2" charset="0"/>
              <a:cs typeface="Poppins" panose="00000500000000000000" pitchFamily="2" charset="0"/>
            </a:endParaRPr>
          </a:p>
        </p:txBody>
      </p:sp>
      <p:sp>
        <p:nvSpPr>
          <p:cNvPr id="28" name="Shape 26"/>
          <p:cNvSpPr/>
          <p:nvPr/>
        </p:nvSpPr>
        <p:spPr>
          <a:xfrm>
            <a:off x="3560064" y="1124712"/>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31" name="Image 0" descr="preencoded.png"/>
          <p:cNvPicPr>
            <a:picLocks noChangeAspect="1"/>
          </p:cNvPicPr>
          <p:nvPr/>
        </p:nvPicPr>
        <p:blipFill>
          <a:blip r:embed="rId3"/>
          <a:stretch>
            <a:fillRect/>
          </a:stretch>
        </p:blipFill>
        <p:spPr>
          <a:xfrm>
            <a:off x="3840480" y="1547450"/>
            <a:ext cx="384048" cy="384048"/>
          </a:xfrm>
          <a:prstGeom prst="rect">
            <a:avLst/>
          </a:prstGeom>
          <a:solidFill>
            <a:srgbClr val="F7F1ED"/>
          </a:solidFill>
          <a:ln>
            <a:noFill/>
          </a:ln>
          <a:effectLst/>
        </p:spPr>
      </p:pic>
      <p:sp>
        <p:nvSpPr>
          <p:cNvPr id="33" name="Text 30"/>
          <p:cNvSpPr/>
          <p:nvPr/>
        </p:nvSpPr>
        <p:spPr>
          <a:xfrm>
            <a:off x="3590544" y="1162200"/>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1</a:t>
            </a:r>
            <a:endParaRPr lang="en-US" sz="600">
              <a:solidFill>
                <a:schemeClr val="bg1"/>
              </a:solidFill>
              <a:latin typeface="Poppins" panose="00000500000000000000" pitchFamily="2" charset="0"/>
              <a:cs typeface="Poppins" panose="00000500000000000000" pitchFamily="2" charset="0"/>
            </a:endParaRPr>
          </a:p>
        </p:txBody>
      </p:sp>
      <p:sp>
        <p:nvSpPr>
          <p:cNvPr id="34" name="Text 31"/>
          <p:cNvSpPr/>
          <p:nvPr/>
        </p:nvSpPr>
        <p:spPr>
          <a:xfrm>
            <a:off x="4364736" y="1567473"/>
            <a:ext cx="3145536" cy="246888"/>
          </a:xfrm>
          <a:prstGeom prst="rect">
            <a:avLst/>
          </a:prstGeom>
          <a:noFill/>
          <a:ln/>
        </p:spPr>
        <p:txBody>
          <a:bodyPr wrap="square" lIns="0" tIns="0" rIns="0" bIns="0" rtlCol="0" anchor="t"/>
          <a:lstStyle/>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Gouvernance</a:t>
            </a:r>
            <a:endParaRPr lang="en-US" sz="1200">
              <a:solidFill>
                <a:srgbClr val="3A3A3A"/>
              </a:solidFill>
              <a:latin typeface="Poppins" panose="00000500000000000000" pitchFamily="2" charset="0"/>
              <a:cs typeface="Poppins" panose="00000500000000000000" pitchFamily="2" charset="0"/>
            </a:endParaRPr>
          </a:p>
        </p:txBody>
      </p:sp>
      <p:sp>
        <p:nvSpPr>
          <p:cNvPr id="35" name="Text 32"/>
          <p:cNvSpPr/>
          <p:nvPr/>
        </p:nvSpPr>
        <p:spPr>
          <a:xfrm>
            <a:off x="4364736" y="1794338"/>
            <a:ext cx="3145536" cy="344266"/>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Responsable Compliance, Charte Éthique, </a:t>
            </a:r>
            <a:r>
              <a:rPr lang="en-US" sz="1000" err="1">
                <a:solidFill>
                  <a:srgbClr val="3A3A3A"/>
                </a:solidFill>
                <a:latin typeface="Poppins" panose="00000500000000000000" pitchFamily="2" charset="0"/>
                <a:ea typeface="Calibri" pitchFamily="34" charset="-122"/>
                <a:cs typeface="Poppins" panose="00000500000000000000" pitchFamily="2" charset="0"/>
              </a:rPr>
              <a:t>Comité</a:t>
            </a:r>
            <a:r>
              <a:rPr lang="en-US" sz="1000">
                <a:solidFill>
                  <a:srgbClr val="3A3A3A"/>
                </a:solidFill>
                <a:latin typeface="Poppins" panose="00000500000000000000" pitchFamily="2" charset="0"/>
                <a:ea typeface="Calibri" pitchFamily="34" charset="-122"/>
                <a:cs typeface="Poppins" panose="00000500000000000000" pitchFamily="2" charset="0"/>
              </a:rPr>
              <a:t> de Mission</a:t>
            </a:r>
            <a:endParaRPr lang="en-US" sz="1000">
              <a:solidFill>
                <a:srgbClr val="3A3A3A"/>
              </a:solidFill>
              <a:latin typeface="Poppins" panose="00000500000000000000" pitchFamily="2" charset="0"/>
              <a:cs typeface="Poppins" panose="00000500000000000000" pitchFamily="2" charset="0"/>
            </a:endParaRPr>
          </a:p>
        </p:txBody>
      </p:sp>
      <p:sp>
        <p:nvSpPr>
          <p:cNvPr id="36" name="Shape 33"/>
          <p:cNvSpPr/>
          <p:nvPr/>
        </p:nvSpPr>
        <p:spPr>
          <a:xfrm>
            <a:off x="7876032" y="1124712"/>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39" name="Image 1" descr="preencoded.png"/>
          <p:cNvPicPr>
            <a:picLocks noChangeAspect="1"/>
          </p:cNvPicPr>
          <p:nvPr/>
        </p:nvPicPr>
        <p:blipFill>
          <a:blip r:embed="rId4"/>
          <a:stretch>
            <a:fillRect/>
          </a:stretch>
        </p:blipFill>
        <p:spPr>
          <a:xfrm>
            <a:off x="8132064" y="1547450"/>
            <a:ext cx="384048" cy="384048"/>
          </a:xfrm>
          <a:prstGeom prst="rect">
            <a:avLst/>
          </a:prstGeom>
          <a:solidFill>
            <a:srgbClr val="F7F1ED"/>
          </a:solidFill>
        </p:spPr>
      </p:pic>
      <p:sp>
        <p:nvSpPr>
          <p:cNvPr id="42" name="Text 38"/>
          <p:cNvSpPr/>
          <p:nvPr/>
        </p:nvSpPr>
        <p:spPr>
          <a:xfrm>
            <a:off x="8680704" y="1571676"/>
            <a:ext cx="1920240" cy="457200"/>
          </a:xfrm>
          <a:prstGeom prst="rect">
            <a:avLst/>
          </a:prstGeom>
          <a:noFill/>
          <a:ln/>
        </p:spPr>
        <p:txBody>
          <a:bodyPr wrap="square" lIns="0" tIns="0" rIns="0" bIns="0" rtlCol="0" anchor="t"/>
          <a:lstStyle/>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Due Diligence</a:t>
            </a:r>
            <a:endParaRPr lang="en-US" sz="1200">
              <a:solidFill>
                <a:srgbClr val="3A3A3A"/>
              </a:solidFill>
              <a:latin typeface="Poppins" panose="00000500000000000000" pitchFamily="2" charset="0"/>
              <a:cs typeface="Poppins" panose="00000500000000000000" pitchFamily="2" charset="0"/>
            </a:endParaRPr>
          </a:p>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Fournisseurs</a:t>
            </a:r>
            <a:endParaRPr lang="en-US" sz="1200">
              <a:solidFill>
                <a:srgbClr val="3A3A3A"/>
              </a:solidFill>
              <a:latin typeface="Poppins" panose="00000500000000000000" pitchFamily="2" charset="0"/>
              <a:cs typeface="Poppins" panose="00000500000000000000" pitchFamily="2" charset="0"/>
            </a:endParaRPr>
          </a:p>
        </p:txBody>
      </p:sp>
      <p:sp>
        <p:nvSpPr>
          <p:cNvPr id="44" name="Text 40"/>
          <p:cNvSpPr/>
          <p:nvPr/>
        </p:nvSpPr>
        <p:spPr>
          <a:xfrm>
            <a:off x="10820400" y="1197864"/>
            <a:ext cx="1115568" cy="201168"/>
          </a:xfrm>
          <a:prstGeom prst="rect">
            <a:avLst/>
          </a:prstGeom>
          <a:solidFill>
            <a:schemeClr val="accent1">
              <a:lumMod val="20000"/>
              <a:lumOff val="80000"/>
            </a:schemeClr>
          </a:solidFill>
          <a:ln>
            <a:noFill/>
          </a:ln>
        </p:spPr>
        <p:txBody>
          <a:bodyPr wrap="square" lIns="0" tIns="0" rIns="0" bIns="0" rtlCol="0" anchor="ctr"/>
          <a:lstStyle/>
          <a:p>
            <a:pPr marL="0" indent="0" algn="ctr">
              <a:buNone/>
            </a:pPr>
            <a:r>
              <a:rPr lang="en-US" sz="700" b="1">
                <a:solidFill>
                  <a:srgbClr val="3A3A3A"/>
                </a:solidFill>
                <a:latin typeface="Poppins" panose="00000500000000000000" pitchFamily="2" charset="0"/>
                <a:ea typeface="Calibri" pitchFamily="34" charset="-122"/>
                <a:cs typeface="Poppins" panose="00000500000000000000" pitchFamily="2" charset="0"/>
              </a:rPr>
              <a:t>Credit Safe</a:t>
            </a:r>
            <a:endParaRPr lang="en-US" sz="700">
              <a:solidFill>
                <a:srgbClr val="3A3A3A"/>
              </a:solidFill>
              <a:latin typeface="Poppins" panose="00000500000000000000" pitchFamily="2" charset="0"/>
              <a:cs typeface="Poppins" panose="00000500000000000000" pitchFamily="2" charset="0"/>
            </a:endParaRPr>
          </a:p>
        </p:txBody>
      </p:sp>
      <p:sp>
        <p:nvSpPr>
          <p:cNvPr id="45" name="Text 41"/>
          <p:cNvSpPr/>
          <p:nvPr/>
        </p:nvSpPr>
        <p:spPr>
          <a:xfrm>
            <a:off x="8680704" y="1982067"/>
            <a:ext cx="3236976" cy="349717"/>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Factory Evaluation,  screening sanctions, </a:t>
            </a:r>
            <a:r>
              <a:rPr lang="en-US" sz="1000" err="1">
                <a:solidFill>
                  <a:srgbClr val="3A3A3A"/>
                </a:solidFill>
                <a:latin typeface="Poppins" panose="00000500000000000000" pitchFamily="2" charset="0"/>
                <a:ea typeface="Calibri" pitchFamily="34" charset="-122"/>
                <a:cs typeface="Poppins" panose="00000500000000000000" pitchFamily="2" charset="0"/>
              </a:rPr>
              <a:t>cartographie</a:t>
            </a:r>
            <a:r>
              <a:rPr lang="en-US" sz="1000">
                <a:solidFill>
                  <a:srgbClr val="3A3A3A"/>
                </a:solidFill>
                <a:latin typeface="Poppins" panose="00000500000000000000" pitchFamily="2" charset="0"/>
                <a:ea typeface="Calibri" pitchFamily="34" charset="-122"/>
                <a:cs typeface="Poppins" panose="00000500000000000000" pitchFamily="2" charset="0"/>
              </a:rPr>
              <a:t> N1 → N3</a:t>
            </a:r>
            <a:endParaRPr lang="en-US" sz="1000">
              <a:solidFill>
                <a:srgbClr val="3A3A3A"/>
              </a:solidFill>
              <a:latin typeface="Poppins" panose="00000500000000000000" pitchFamily="2" charset="0"/>
              <a:cs typeface="Poppins" panose="00000500000000000000" pitchFamily="2" charset="0"/>
            </a:endParaRPr>
          </a:p>
        </p:txBody>
      </p:sp>
      <p:sp>
        <p:nvSpPr>
          <p:cNvPr id="46" name="Shape 42"/>
          <p:cNvSpPr/>
          <p:nvPr/>
        </p:nvSpPr>
        <p:spPr>
          <a:xfrm>
            <a:off x="3560064" y="2642616"/>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49" name="Image 2" descr="preencoded.png"/>
          <p:cNvPicPr>
            <a:picLocks noChangeAspect="1"/>
          </p:cNvPicPr>
          <p:nvPr/>
        </p:nvPicPr>
        <p:blipFill>
          <a:blip r:embed="rId5"/>
          <a:stretch>
            <a:fillRect/>
          </a:stretch>
        </p:blipFill>
        <p:spPr>
          <a:xfrm>
            <a:off x="3816096" y="3101448"/>
            <a:ext cx="384048" cy="384048"/>
          </a:xfrm>
          <a:prstGeom prst="rect">
            <a:avLst/>
          </a:prstGeom>
          <a:solidFill>
            <a:srgbClr val="F7F1ED"/>
          </a:solidFill>
        </p:spPr>
      </p:pic>
      <p:sp>
        <p:nvSpPr>
          <p:cNvPr id="52" name="Text 47"/>
          <p:cNvSpPr/>
          <p:nvPr/>
        </p:nvSpPr>
        <p:spPr>
          <a:xfrm>
            <a:off x="4364736" y="3090366"/>
            <a:ext cx="3145536" cy="206109"/>
          </a:xfrm>
          <a:prstGeom prst="rect">
            <a:avLst/>
          </a:prstGeom>
          <a:noFill/>
          <a:ln/>
        </p:spPr>
        <p:txBody>
          <a:bodyPr wrap="square" lIns="0" tIns="0" rIns="0" bIns="0" rtlCol="0" anchor="t"/>
          <a:lstStyle/>
          <a:p>
            <a:pPr marL="0" indent="0">
              <a:buNone/>
            </a:pPr>
            <a:r>
              <a:rPr lang="en-US" sz="1200" b="1" err="1">
                <a:solidFill>
                  <a:srgbClr val="3A3A3A"/>
                </a:solidFill>
                <a:latin typeface="Poppins" panose="00000500000000000000" pitchFamily="2" charset="0"/>
                <a:ea typeface="Calibri" pitchFamily="34" charset="-122"/>
                <a:cs typeface="Poppins" panose="00000500000000000000" pitchFamily="2" charset="0"/>
              </a:rPr>
              <a:t>Traçabilité</a:t>
            </a:r>
            <a:r>
              <a:rPr lang="en-US" sz="1200" b="1">
                <a:solidFill>
                  <a:srgbClr val="3A3A3A"/>
                </a:solidFill>
                <a:latin typeface="Poppins" panose="00000500000000000000" pitchFamily="2" charset="0"/>
                <a:ea typeface="Calibri" pitchFamily="34" charset="-122"/>
                <a:cs typeface="Poppins" panose="00000500000000000000" pitchFamily="2" charset="0"/>
              </a:rPr>
              <a:t> &amp; </a:t>
            </a:r>
            <a:r>
              <a:rPr lang="en-US" sz="1200" b="1" err="1">
                <a:solidFill>
                  <a:srgbClr val="3A3A3A"/>
                </a:solidFill>
                <a:latin typeface="Poppins" panose="00000500000000000000" pitchFamily="2" charset="0"/>
                <a:ea typeface="Calibri" pitchFamily="34" charset="-122"/>
                <a:cs typeface="Poppins" panose="00000500000000000000" pitchFamily="2" charset="0"/>
              </a:rPr>
              <a:t>Qualité</a:t>
            </a:r>
            <a:endParaRPr lang="en-US" sz="1200">
              <a:solidFill>
                <a:srgbClr val="3A3A3A"/>
              </a:solidFill>
              <a:latin typeface="Poppins" panose="00000500000000000000" pitchFamily="2" charset="0"/>
              <a:cs typeface="Poppins" panose="00000500000000000000" pitchFamily="2" charset="0"/>
            </a:endParaRPr>
          </a:p>
        </p:txBody>
      </p:sp>
      <p:sp>
        <p:nvSpPr>
          <p:cNvPr id="53" name="Text 48"/>
          <p:cNvSpPr/>
          <p:nvPr/>
        </p:nvSpPr>
        <p:spPr>
          <a:xfrm>
            <a:off x="4364736" y="3324828"/>
            <a:ext cx="3145536" cy="384048"/>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Origine matières, UFPA Xinjiang, devoir de vigilance CSDDD</a:t>
            </a:r>
          </a:p>
          <a:p>
            <a:pPr marL="0" indent="0">
              <a:buNone/>
            </a:pPr>
            <a:r>
              <a:rPr lang="en-US" sz="1000">
                <a:solidFill>
                  <a:srgbClr val="3A3A3A"/>
                </a:solidFill>
                <a:latin typeface="Poppins" panose="00000500000000000000" pitchFamily="2" charset="0"/>
                <a:cs typeface="Poppins" panose="00000500000000000000" pitchFamily="2" charset="0"/>
              </a:rPr>
              <a:t>Process </a:t>
            </a:r>
            <a:r>
              <a:rPr lang="en-US" sz="1000" err="1">
                <a:solidFill>
                  <a:srgbClr val="3A3A3A"/>
                </a:solidFill>
                <a:latin typeface="Poppins" panose="00000500000000000000" pitchFamily="2" charset="0"/>
                <a:cs typeface="Poppins" panose="00000500000000000000" pitchFamily="2" charset="0"/>
              </a:rPr>
              <a:t>Qualité</a:t>
            </a:r>
            <a:r>
              <a:rPr lang="en-US" sz="1000">
                <a:solidFill>
                  <a:srgbClr val="3A3A3A"/>
                </a:solidFill>
                <a:latin typeface="Poppins" panose="00000500000000000000" pitchFamily="2" charset="0"/>
                <a:cs typeface="Poppins" panose="00000500000000000000" pitchFamily="2" charset="0"/>
              </a:rPr>
              <a:t> Interne (ORA-QC/QA-</a:t>
            </a:r>
            <a:r>
              <a:rPr lang="en-US" sz="1000" err="1">
                <a:solidFill>
                  <a:srgbClr val="3A3A3A"/>
                </a:solidFill>
                <a:latin typeface="Poppins" panose="00000500000000000000" pitchFamily="2" charset="0"/>
                <a:cs typeface="Poppins" panose="00000500000000000000" pitchFamily="2" charset="0"/>
              </a:rPr>
              <a:t>Conformité</a:t>
            </a:r>
            <a:r>
              <a:rPr lang="en-US" sz="1000">
                <a:solidFill>
                  <a:srgbClr val="3A3A3A"/>
                </a:solidFill>
                <a:latin typeface="Poppins" panose="00000500000000000000" pitchFamily="2" charset="0"/>
                <a:cs typeface="Poppins" panose="00000500000000000000" pitchFamily="2" charset="0"/>
              </a:rPr>
              <a:t> </a:t>
            </a:r>
            <a:r>
              <a:rPr lang="en-US" sz="1000" err="1">
                <a:solidFill>
                  <a:srgbClr val="3A3A3A"/>
                </a:solidFill>
                <a:latin typeface="Poppins" panose="00000500000000000000" pitchFamily="2" charset="0"/>
                <a:cs typeface="Poppins" panose="00000500000000000000" pitchFamily="2" charset="0"/>
              </a:rPr>
              <a:t>Réglementaire</a:t>
            </a:r>
            <a:r>
              <a:rPr lang="en-US" sz="1000">
                <a:solidFill>
                  <a:srgbClr val="3A3A3A"/>
                </a:solidFill>
                <a:latin typeface="Poppins" panose="00000500000000000000" pitchFamily="2" charset="0"/>
                <a:cs typeface="Poppins" panose="00000500000000000000" pitchFamily="2" charset="0"/>
              </a:rPr>
              <a:t>)</a:t>
            </a:r>
          </a:p>
        </p:txBody>
      </p:sp>
      <p:sp>
        <p:nvSpPr>
          <p:cNvPr id="54" name="Shape 49"/>
          <p:cNvSpPr/>
          <p:nvPr/>
        </p:nvSpPr>
        <p:spPr>
          <a:xfrm>
            <a:off x="7876032" y="2642616"/>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57" name="Image 3" descr="preencoded.png"/>
          <p:cNvPicPr>
            <a:picLocks noChangeAspect="1"/>
          </p:cNvPicPr>
          <p:nvPr/>
        </p:nvPicPr>
        <p:blipFill>
          <a:blip r:embed="rId6"/>
          <a:stretch>
            <a:fillRect/>
          </a:stretch>
        </p:blipFill>
        <p:spPr>
          <a:xfrm>
            <a:off x="8132064" y="3086427"/>
            <a:ext cx="384048" cy="384048"/>
          </a:xfrm>
          <a:prstGeom prst="rect">
            <a:avLst/>
          </a:prstGeom>
          <a:solidFill>
            <a:srgbClr val="F7F1ED"/>
          </a:solidFill>
        </p:spPr>
      </p:pic>
      <p:sp>
        <p:nvSpPr>
          <p:cNvPr id="60" name="Text 54"/>
          <p:cNvSpPr/>
          <p:nvPr/>
        </p:nvSpPr>
        <p:spPr>
          <a:xfrm>
            <a:off x="8680704" y="3119359"/>
            <a:ext cx="3145536" cy="171242"/>
          </a:xfrm>
          <a:prstGeom prst="rect">
            <a:avLst/>
          </a:prstGeom>
          <a:noFill/>
          <a:ln/>
        </p:spPr>
        <p:txBody>
          <a:bodyPr wrap="square" lIns="0" tIns="0" rIns="0" bIns="0" rtlCol="0" anchor="t"/>
          <a:lstStyle/>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Anti-Corruption</a:t>
            </a:r>
            <a:endParaRPr lang="en-US" sz="1200">
              <a:solidFill>
                <a:srgbClr val="3A3A3A"/>
              </a:solidFill>
              <a:latin typeface="Poppins" panose="00000500000000000000" pitchFamily="2" charset="0"/>
              <a:cs typeface="Poppins" panose="00000500000000000000" pitchFamily="2" charset="0"/>
            </a:endParaRPr>
          </a:p>
        </p:txBody>
      </p:sp>
      <p:sp>
        <p:nvSpPr>
          <p:cNvPr id="61" name="Text 55"/>
          <p:cNvSpPr/>
          <p:nvPr/>
        </p:nvSpPr>
        <p:spPr>
          <a:xfrm>
            <a:off x="8680704" y="3345881"/>
            <a:ext cx="3145536" cy="277535"/>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Sapin II · FCPA · UK Bribery Act, </a:t>
            </a:r>
            <a:r>
              <a:rPr lang="en-US" sz="1000" err="1">
                <a:solidFill>
                  <a:srgbClr val="3A3A3A"/>
                </a:solidFill>
                <a:latin typeface="Poppins" panose="00000500000000000000" pitchFamily="2" charset="0"/>
                <a:ea typeface="Calibri" pitchFamily="34" charset="-122"/>
                <a:cs typeface="Poppins" panose="00000500000000000000" pitchFamily="2" charset="0"/>
              </a:rPr>
              <a:t>registre</a:t>
            </a:r>
            <a:r>
              <a:rPr lang="en-US" sz="1000">
                <a:solidFill>
                  <a:srgbClr val="3A3A3A"/>
                </a:solidFill>
                <a:latin typeface="Poppins" panose="00000500000000000000" pitchFamily="2" charset="0"/>
                <a:ea typeface="Calibri" pitchFamily="34" charset="-122"/>
                <a:cs typeface="Poppins" panose="00000500000000000000" pitchFamily="2" charset="0"/>
              </a:rPr>
              <a:t> </a:t>
            </a:r>
            <a:r>
              <a:rPr lang="en-US" sz="1000" err="1">
                <a:solidFill>
                  <a:srgbClr val="3A3A3A"/>
                </a:solidFill>
                <a:latin typeface="Poppins" panose="00000500000000000000" pitchFamily="2" charset="0"/>
                <a:ea typeface="Calibri" pitchFamily="34" charset="-122"/>
                <a:cs typeface="Poppins" panose="00000500000000000000" pitchFamily="2" charset="0"/>
              </a:rPr>
              <a:t>cadeaux</a:t>
            </a:r>
            <a:endParaRPr lang="en-US" sz="1000">
              <a:solidFill>
                <a:srgbClr val="3A3A3A"/>
              </a:solidFill>
              <a:latin typeface="Poppins" panose="00000500000000000000" pitchFamily="2" charset="0"/>
              <a:ea typeface="Calibri" pitchFamily="34" charset="-122"/>
              <a:cs typeface="Poppins" panose="00000500000000000000" pitchFamily="2" charset="0"/>
            </a:endParaRPr>
          </a:p>
          <a:p>
            <a:pPr marL="0" indent="0">
              <a:buNone/>
            </a:pPr>
            <a:r>
              <a:rPr lang="en-US" sz="1000" err="1">
                <a:solidFill>
                  <a:srgbClr val="3A3A3A"/>
                </a:solidFill>
                <a:latin typeface="Poppins" panose="00000500000000000000" pitchFamily="2" charset="0"/>
                <a:cs typeface="Poppins" panose="00000500000000000000" pitchFamily="2" charset="0"/>
              </a:rPr>
              <a:t>Acycle</a:t>
            </a:r>
            <a:r>
              <a:rPr lang="en-US" sz="1000">
                <a:solidFill>
                  <a:srgbClr val="3A3A3A"/>
                </a:solidFill>
                <a:latin typeface="Poppins" panose="00000500000000000000" pitchFamily="2" charset="0"/>
                <a:cs typeface="Poppins" panose="00000500000000000000" pitchFamily="2" charset="0"/>
              </a:rPr>
              <a:t> formation 2026 Global Compact “Corruption Risk”</a:t>
            </a:r>
          </a:p>
        </p:txBody>
      </p:sp>
      <p:sp>
        <p:nvSpPr>
          <p:cNvPr id="62" name="Shape 56"/>
          <p:cNvSpPr/>
          <p:nvPr/>
        </p:nvSpPr>
        <p:spPr>
          <a:xfrm>
            <a:off x="3560064" y="4160520"/>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65" name="Image 4" descr="preencoded.png"/>
          <p:cNvPicPr>
            <a:picLocks noChangeAspect="1"/>
          </p:cNvPicPr>
          <p:nvPr/>
        </p:nvPicPr>
        <p:blipFill>
          <a:blip r:embed="rId7"/>
          <a:stretch>
            <a:fillRect/>
          </a:stretch>
        </p:blipFill>
        <p:spPr>
          <a:xfrm>
            <a:off x="3816096" y="4616967"/>
            <a:ext cx="384048" cy="384048"/>
          </a:xfrm>
          <a:prstGeom prst="rect">
            <a:avLst/>
          </a:prstGeom>
          <a:solidFill>
            <a:srgbClr val="F7F1ED"/>
          </a:solidFill>
        </p:spPr>
      </p:pic>
      <p:sp>
        <p:nvSpPr>
          <p:cNvPr id="68" name="Text 61"/>
          <p:cNvSpPr/>
          <p:nvPr/>
        </p:nvSpPr>
        <p:spPr>
          <a:xfrm>
            <a:off x="4364736" y="4622441"/>
            <a:ext cx="3145536" cy="210312"/>
          </a:xfrm>
          <a:prstGeom prst="rect">
            <a:avLst/>
          </a:prstGeom>
          <a:noFill/>
          <a:ln/>
        </p:spPr>
        <p:txBody>
          <a:bodyPr wrap="square" lIns="0" tIns="0" rIns="0" bIns="0" rtlCol="0" anchor="t"/>
          <a:lstStyle/>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REACH &amp; Douane</a:t>
            </a:r>
            <a:endParaRPr lang="en-US" sz="1200">
              <a:solidFill>
                <a:srgbClr val="3A3A3A"/>
              </a:solidFill>
              <a:latin typeface="Poppins" panose="00000500000000000000" pitchFamily="2" charset="0"/>
              <a:cs typeface="Poppins" panose="00000500000000000000" pitchFamily="2" charset="0"/>
            </a:endParaRPr>
          </a:p>
        </p:txBody>
      </p:sp>
      <p:sp>
        <p:nvSpPr>
          <p:cNvPr id="69" name="Text 62"/>
          <p:cNvSpPr/>
          <p:nvPr/>
        </p:nvSpPr>
        <p:spPr>
          <a:xfrm>
            <a:off x="4364736" y="4843771"/>
            <a:ext cx="3145536" cy="315696"/>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Conformité produits, codes HS, droits de douane UE/USA</a:t>
            </a:r>
            <a:endParaRPr lang="en-US" sz="1000">
              <a:solidFill>
                <a:srgbClr val="3A3A3A"/>
              </a:solidFill>
              <a:latin typeface="Poppins" panose="00000500000000000000" pitchFamily="2" charset="0"/>
              <a:cs typeface="Poppins" panose="00000500000000000000" pitchFamily="2" charset="0"/>
            </a:endParaRPr>
          </a:p>
        </p:txBody>
      </p:sp>
      <p:sp>
        <p:nvSpPr>
          <p:cNvPr id="70" name="Shape 63"/>
          <p:cNvSpPr/>
          <p:nvPr/>
        </p:nvSpPr>
        <p:spPr>
          <a:xfrm>
            <a:off x="7876032" y="4160520"/>
            <a:ext cx="4114800" cy="1353312"/>
          </a:xfrm>
          <a:prstGeom prst="roundRect">
            <a:avLst>
              <a:gd name="adj" fmla="val 0"/>
            </a:avLst>
          </a:prstGeom>
          <a:solidFill>
            <a:srgbClr val="F7F1ED"/>
          </a:solidFill>
          <a:ln w="6350">
            <a:noFill/>
            <a:prstDash val="solid"/>
          </a:ln>
          <a:effectLst/>
        </p:spPr>
        <p:txBody>
          <a:bodyPr/>
          <a:lstStyle/>
          <a:p>
            <a:endParaRPr lang="en-US">
              <a:solidFill>
                <a:srgbClr val="3A3A3A"/>
              </a:solidFill>
            </a:endParaRPr>
          </a:p>
        </p:txBody>
      </p:sp>
      <p:pic>
        <p:nvPicPr>
          <p:cNvPr id="73" name="Image 5" descr="preencoded.png"/>
          <p:cNvPicPr>
            <a:picLocks noChangeAspect="1"/>
          </p:cNvPicPr>
          <p:nvPr/>
        </p:nvPicPr>
        <p:blipFill>
          <a:blip r:embed="rId8"/>
          <a:stretch>
            <a:fillRect/>
          </a:stretch>
        </p:blipFill>
        <p:spPr>
          <a:xfrm>
            <a:off x="8132064" y="4627165"/>
            <a:ext cx="384048" cy="384048"/>
          </a:xfrm>
          <a:prstGeom prst="rect">
            <a:avLst/>
          </a:prstGeom>
          <a:solidFill>
            <a:srgbClr val="F7F1ED"/>
          </a:solidFill>
        </p:spPr>
      </p:pic>
      <p:sp>
        <p:nvSpPr>
          <p:cNvPr id="76" name="Text 68"/>
          <p:cNvSpPr/>
          <p:nvPr/>
        </p:nvSpPr>
        <p:spPr>
          <a:xfrm>
            <a:off x="8680704" y="4640843"/>
            <a:ext cx="1554480" cy="182880"/>
          </a:xfrm>
          <a:prstGeom prst="rect">
            <a:avLst/>
          </a:prstGeom>
          <a:noFill/>
          <a:ln/>
        </p:spPr>
        <p:txBody>
          <a:bodyPr wrap="square" lIns="0" tIns="0" rIns="0" bIns="0" rtlCol="0" anchor="t"/>
          <a:lstStyle/>
          <a:p>
            <a:pPr marL="0" indent="0">
              <a:buNone/>
            </a:pPr>
            <a:r>
              <a:rPr lang="en-US" sz="1200" b="1">
                <a:solidFill>
                  <a:srgbClr val="3A3A3A"/>
                </a:solidFill>
                <a:latin typeface="Poppins" panose="00000500000000000000" pitchFamily="2" charset="0"/>
                <a:ea typeface="Calibri" pitchFamily="34" charset="-122"/>
                <a:cs typeface="Poppins" panose="00000500000000000000" pitchFamily="2" charset="0"/>
              </a:rPr>
              <a:t>RSE &amp; Réputation</a:t>
            </a:r>
            <a:endParaRPr lang="en-US" sz="1200">
              <a:solidFill>
                <a:srgbClr val="3A3A3A"/>
              </a:solidFill>
              <a:latin typeface="Poppins" panose="00000500000000000000" pitchFamily="2" charset="0"/>
              <a:cs typeface="Poppins" panose="00000500000000000000" pitchFamily="2" charset="0"/>
            </a:endParaRPr>
          </a:p>
        </p:txBody>
      </p:sp>
      <p:sp>
        <p:nvSpPr>
          <p:cNvPr id="78" name="Text 70"/>
          <p:cNvSpPr/>
          <p:nvPr/>
        </p:nvSpPr>
        <p:spPr>
          <a:xfrm>
            <a:off x="10991849" y="4227286"/>
            <a:ext cx="929163" cy="207554"/>
          </a:xfrm>
          <a:prstGeom prst="rect">
            <a:avLst/>
          </a:prstGeom>
          <a:solidFill>
            <a:schemeClr val="accent1">
              <a:lumMod val="20000"/>
              <a:lumOff val="80000"/>
            </a:schemeClr>
          </a:solidFill>
          <a:ln>
            <a:noFill/>
          </a:ln>
        </p:spPr>
        <p:txBody>
          <a:bodyPr wrap="square" lIns="0" tIns="0" rIns="0" bIns="0" rtlCol="0" anchor="ctr"/>
          <a:lstStyle/>
          <a:p>
            <a:pPr marL="0" indent="0" algn="ctr">
              <a:buNone/>
            </a:pPr>
            <a:r>
              <a:rPr lang="en-US" sz="700" b="1">
                <a:solidFill>
                  <a:srgbClr val="3A3A3A"/>
                </a:solidFill>
                <a:latin typeface="Poppins" panose="00000500000000000000" pitchFamily="2" charset="0"/>
                <a:ea typeface="Calibri" pitchFamily="34" charset="-122"/>
                <a:cs typeface="Poppins" panose="00000500000000000000" pitchFamily="2" charset="0"/>
              </a:rPr>
              <a:t>EcoVadis</a:t>
            </a:r>
            <a:endParaRPr lang="en-US" sz="700">
              <a:solidFill>
                <a:srgbClr val="3A3A3A"/>
              </a:solidFill>
              <a:latin typeface="Poppins" panose="00000500000000000000" pitchFamily="2" charset="0"/>
              <a:cs typeface="Poppins" panose="00000500000000000000" pitchFamily="2" charset="0"/>
            </a:endParaRPr>
          </a:p>
        </p:txBody>
      </p:sp>
      <p:sp>
        <p:nvSpPr>
          <p:cNvPr id="80" name="Text 72"/>
          <p:cNvSpPr/>
          <p:nvPr/>
        </p:nvSpPr>
        <p:spPr>
          <a:xfrm>
            <a:off x="10991849" y="4465030"/>
            <a:ext cx="929163" cy="207554"/>
          </a:xfrm>
          <a:prstGeom prst="rect">
            <a:avLst/>
          </a:prstGeom>
          <a:solidFill>
            <a:srgbClr val="FFC000"/>
          </a:solidFill>
          <a:ln>
            <a:noFill/>
          </a:ln>
        </p:spPr>
        <p:txBody>
          <a:bodyPr wrap="square" lIns="0" tIns="0" rIns="0" bIns="0" rtlCol="0" anchor="ctr"/>
          <a:lstStyle/>
          <a:p>
            <a:pPr marL="0" indent="0" algn="ctr">
              <a:buNone/>
            </a:pPr>
            <a:r>
              <a:rPr lang="en-US" sz="700" b="1">
                <a:solidFill>
                  <a:srgbClr val="3A3A3A"/>
                </a:solidFill>
                <a:latin typeface="Poppins" panose="00000500000000000000" pitchFamily="2" charset="0"/>
                <a:ea typeface="Calibri" pitchFamily="34" charset="-122"/>
                <a:cs typeface="Poppins" panose="00000500000000000000" pitchFamily="2" charset="0"/>
              </a:rPr>
              <a:t>Sedex</a:t>
            </a:r>
            <a:endParaRPr lang="en-US" sz="700">
              <a:solidFill>
                <a:srgbClr val="3A3A3A"/>
              </a:solidFill>
              <a:latin typeface="Poppins" panose="00000500000000000000" pitchFamily="2" charset="0"/>
              <a:cs typeface="Poppins" panose="00000500000000000000" pitchFamily="2" charset="0"/>
            </a:endParaRPr>
          </a:p>
        </p:txBody>
      </p:sp>
      <p:sp>
        <p:nvSpPr>
          <p:cNvPr id="82" name="Text 74"/>
          <p:cNvSpPr/>
          <p:nvPr/>
        </p:nvSpPr>
        <p:spPr>
          <a:xfrm>
            <a:off x="10991849" y="4702774"/>
            <a:ext cx="929163" cy="207554"/>
          </a:xfrm>
          <a:prstGeom prst="rect">
            <a:avLst/>
          </a:prstGeom>
          <a:solidFill>
            <a:srgbClr val="FD5D60"/>
          </a:solidFill>
          <a:ln>
            <a:noFill/>
          </a:ln>
        </p:spPr>
        <p:txBody>
          <a:bodyPr wrap="square" lIns="0" tIns="0" rIns="0" bIns="0" rtlCol="0" anchor="ctr"/>
          <a:lstStyle/>
          <a:p>
            <a:pPr marL="0" indent="0" algn="ctr">
              <a:buNone/>
            </a:pPr>
            <a:r>
              <a:rPr lang="en-US" sz="700" b="1">
                <a:solidFill>
                  <a:srgbClr val="3A3A3A"/>
                </a:solidFill>
                <a:latin typeface="Poppins" panose="00000500000000000000" pitchFamily="2" charset="0"/>
                <a:ea typeface="Calibri" pitchFamily="34" charset="-122"/>
                <a:cs typeface="Poppins" panose="00000500000000000000" pitchFamily="2" charset="0"/>
              </a:rPr>
              <a:t>Audits clients</a:t>
            </a:r>
            <a:endParaRPr lang="en-US" sz="700">
              <a:solidFill>
                <a:srgbClr val="3A3A3A"/>
              </a:solidFill>
              <a:latin typeface="Poppins" panose="00000500000000000000" pitchFamily="2" charset="0"/>
              <a:cs typeface="Poppins" panose="00000500000000000000" pitchFamily="2" charset="0"/>
            </a:endParaRPr>
          </a:p>
        </p:txBody>
      </p:sp>
      <p:sp>
        <p:nvSpPr>
          <p:cNvPr id="83" name="Text 75"/>
          <p:cNvSpPr/>
          <p:nvPr/>
        </p:nvSpPr>
        <p:spPr>
          <a:xfrm>
            <a:off x="8680705" y="4891796"/>
            <a:ext cx="2233730" cy="512307"/>
          </a:xfrm>
          <a:prstGeom prst="rect">
            <a:avLst/>
          </a:prstGeom>
          <a:noFill/>
          <a:ln/>
        </p:spPr>
        <p:txBody>
          <a:bodyPr wrap="square" lIns="0" tIns="0" rIns="0" bIns="0" rtlCol="0" anchor="t"/>
          <a:lstStyle/>
          <a:p>
            <a:pPr marL="0" indent="0">
              <a:buNone/>
            </a:pPr>
            <a:r>
              <a:rPr lang="en-US" sz="1000">
                <a:solidFill>
                  <a:srgbClr val="3A3A3A"/>
                </a:solidFill>
                <a:latin typeface="Poppins" panose="00000500000000000000" pitchFamily="2" charset="0"/>
                <a:ea typeface="Calibri" pitchFamily="34" charset="-122"/>
                <a:cs typeface="Poppins" panose="00000500000000000000" pitchFamily="2" charset="0"/>
              </a:rPr>
              <a:t>Rapport RSE/ESG, B Corp, UN Global Compact </a:t>
            </a:r>
            <a:r>
              <a:rPr lang="en-US" sz="1000" err="1">
                <a:solidFill>
                  <a:srgbClr val="3A3A3A"/>
                </a:solidFill>
                <a:latin typeface="Poppins" panose="00000500000000000000" pitchFamily="2" charset="0"/>
                <a:ea typeface="Calibri" pitchFamily="34" charset="-122"/>
                <a:cs typeface="Poppins" panose="00000500000000000000" pitchFamily="2" charset="0"/>
              </a:rPr>
              <a:t>évaluation</a:t>
            </a:r>
            <a:r>
              <a:rPr lang="en-US" sz="1000">
                <a:solidFill>
                  <a:srgbClr val="3A3A3A"/>
                </a:solidFill>
                <a:latin typeface="Poppins" panose="00000500000000000000" pitchFamily="2" charset="0"/>
                <a:ea typeface="Calibri" pitchFamily="34" charset="-122"/>
                <a:cs typeface="Poppins" panose="00000500000000000000" pitchFamily="2" charset="0"/>
              </a:rPr>
              <a:t> multi-</a:t>
            </a:r>
            <a:r>
              <a:rPr lang="en-US" sz="1000" err="1">
                <a:solidFill>
                  <a:srgbClr val="3A3A3A"/>
                </a:solidFill>
                <a:latin typeface="Poppins" panose="00000500000000000000" pitchFamily="2" charset="0"/>
                <a:ea typeface="Calibri" pitchFamily="34" charset="-122"/>
                <a:cs typeface="Poppins" panose="00000500000000000000" pitchFamily="2" charset="0"/>
              </a:rPr>
              <a:t>référentiels</a:t>
            </a:r>
            <a:r>
              <a:rPr lang="en-US" sz="1000">
                <a:solidFill>
                  <a:srgbClr val="3A3A3A"/>
                </a:solidFill>
                <a:latin typeface="Poppins" panose="00000500000000000000" pitchFamily="2" charset="0"/>
                <a:ea typeface="Calibri" pitchFamily="34" charset="-122"/>
                <a:cs typeface="Poppins" panose="00000500000000000000" pitchFamily="2" charset="0"/>
              </a:rPr>
              <a:t>, Speak-up </a:t>
            </a:r>
            <a:endParaRPr lang="en-US" sz="1000">
              <a:solidFill>
                <a:srgbClr val="3A3A3A"/>
              </a:solidFill>
              <a:latin typeface="Poppins" panose="00000500000000000000" pitchFamily="2" charset="0"/>
              <a:cs typeface="Poppins" panose="00000500000000000000" pitchFamily="2" charset="0"/>
            </a:endParaRPr>
          </a:p>
        </p:txBody>
      </p:sp>
      <p:sp>
        <p:nvSpPr>
          <p:cNvPr id="89" name="Text 80"/>
          <p:cNvSpPr/>
          <p:nvPr/>
        </p:nvSpPr>
        <p:spPr>
          <a:xfrm>
            <a:off x="5809488" y="5733288"/>
            <a:ext cx="256032" cy="201168"/>
          </a:xfrm>
          <a:prstGeom prst="rect">
            <a:avLst/>
          </a:prstGeom>
          <a:noFill/>
          <a:ln/>
        </p:spPr>
        <p:txBody>
          <a:bodyPr wrap="square" lIns="0" tIns="0" rIns="0" bIns="0" rtlCol="0" anchor="ctr"/>
          <a:lstStyle/>
          <a:p>
            <a:pPr marL="0" indent="0" algn="ctr">
              <a:buNone/>
            </a:pPr>
            <a:r>
              <a:rPr lang="en-US" sz="650" b="1">
                <a:solidFill>
                  <a:srgbClr val="FFFFFF"/>
                </a:solidFill>
                <a:latin typeface="Calibri" pitchFamily="34" charset="0"/>
                <a:ea typeface="Calibri" pitchFamily="34" charset="-122"/>
                <a:cs typeface="Calibri" pitchFamily="34" charset="-120"/>
              </a:rPr>
              <a:t>AXE 7</a:t>
            </a:r>
            <a:endParaRPr lang="en-US" sz="650"/>
          </a:p>
        </p:txBody>
      </p:sp>
      <p:sp>
        <p:nvSpPr>
          <p:cNvPr id="92" name="Text 83"/>
          <p:cNvSpPr/>
          <p:nvPr/>
        </p:nvSpPr>
        <p:spPr>
          <a:xfrm>
            <a:off x="10820400" y="1462817"/>
            <a:ext cx="1115568" cy="201168"/>
          </a:xfrm>
          <a:prstGeom prst="rect">
            <a:avLst/>
          </a:prstGeom>
          <a:solidFill>
            <a:srgbClr val="00B0F0"/>
          </a:solidFill>
          <a:ln>
            <a:noFill/>
          </a:ln>
        </p:spPr>
        <p:txBody>
          <a:bodyPr wrap="square" lIns="0" tIns="0" rIns="0" bIns="0" rtlCol="0" anchor="ctr"/>
          <a:lstStyle/>
          <a:p>
            <a:pPr marL="0" indent="0" algn="ctr">
              <a:buNone/>
            </a:pPr>
            <a:r>
              <a:rPr lang="en-US" sz="700" b="1">
                <a:solidFill>
                  <a:srgbClr val="3A3A3A"/>
                </a:solidFill>
                <a:latin typeface="Poppins" panose="00000500000000000000" pitchFamily="2" charset="0"/>
                <a:ea typeface="Calibri" pitchFamily="34" charset="-122"/>
                <a:cs typeface="Poppins" panose="00000500000000000000" pitchFamily="2" charset="0"/>
              </a:rPr>
              <a:t>Scorecard ERP</a:t>
            </a:r>
            <a:endParaRPr lang="en-US" sz="700">
              <a:solidFill>
                <a:srgbClr val="3A3A3A"/>
              </a:solidFill>
              <a:latin typeface="Poppins" panose="00000500000000000000" pitchFamily="2" charset="0"/>
              <a:cs typeface="Poppins" panose="00000500000000000000" pitchFamily="2" charset="0"/>
            </a:endParaRPr>
          </a:p>
        </p:txBody>
      </p:sp>
      <p:sp>
        <p:nvSpPr>
          <p:cNvPr id="100" name="Shape 39">
            <a:extLst>
              <a:ext uri="{FF2B5EF4-FFF2-40B4-BE49-F238E27FC236}">
                <a16:creationId xmlns:a16="http://schemas.microsoft.com/office/drawing/2014/main" id="{2781F446-AF2B-EFDC-AFCC-595D1D9FA016}"/>
              </a:ext>
            </a:extLst>
          </p:cNvPr>
          <p:cNvSpPr/>
          <p:nvPr/>
        </p:nvSpPr>
        <p:spPr>
          <a:xfrm>
            <a:off x="10802112" y="2706624"/>
            <a:ext cx="1115568" cy="201168"/>
          </a:xfrm>
          <a:prstGeom prst="rect">
            <a:avLst/>
          </a:prstGeom>
          <a:solidFill>
            <a:schemeClr val="accent5">
              <a:lumMod val="40000"/>
              <a:lumOff val="60000"/>
              <a:alpha val="85000"/>
            </a:schemeClr>
          </a:solidFill>
          <a:ln w="6350">
            <a:noFill/>
            <a:prstDash val="solid"/>
          </a:ln>
        </p:spPr>
        <p:txBody>
          <a:bodyPr/>
          <a:lstStyle/>
          <a:p>
            <a:pPr algn="ctr"/>
            <a:r>
              <a:rPr lang="en-US" sz="700" b="1">
                <a:solidFill>
                  <a:srgbClr val="3A3A3A"/>
                </a:solidFill>
                <a:latin typeface="Poppins" panose="00000500000000000000" pitchFamily="2" charset="0"/>
                <a:ea typeface="Calibri" pitchFamily="34" charset="-122"/>
                <a:cs typeface="Poppins" panose="00000500000000000000" pitchFamily="2" charset="0"/>
              </a:rPr>
              <a:t>COC</a:t>
            </a:r>
            <a:endParaRPr lang="en-US" sz="700">
              <a:solidFill>
                <a:srgbClr val="3A3A3A"/>
              </a:solidFill>
              <a:latin typeface="Poppins" panose="00000500000000000000" pitchFamily="2" charset="0"/>
              <a:cs typeface="Poppins" panose="00000500000000000000" pitchFamily="2" charset="0"/>
            </a:endParaRPr>
          </a:p>
        </p:txBody>
      </p:sp>
      <p:sp>
        <p:nvSpPr>
          <p:cNvPr id="101" name="Shape 73">
            <a:extLst>
              <a:ext uri="{FF2B5EF4-FFF2-40B4-BE49-F238E27FC236}">
                <a16:creationId xmlns:a16="http://schemas.microsoft.com/office/drawing/2014/main" id="{AE97EDFC-EC02-6A42-7675-EE0D4EADB566}"/>
              </a:ext>
            </a:extLst>
          </p:cNvPr>
          <p:cNvSpPr/>
          <p:nvPr/>
        </p:nvSpPr>
        <p:spPr>
          <a:xfrm>
            <a:off x="10802112" y="2955089"/>
            <a:ext cx="1115568" cy="201168"/>
          </a:xfrm>
          <a:prstGeom prst="rect">
            <a:avLst/>
          </a:prstGeom>
          <a:solidFill>
            <a:schemeClr val="accent6">
              <a:lumMod val="20000"/>
              <a:lumOff val="80000"/>
              <a:alpha val="85000"/>
            </a:schemeClr>
          </a:solidFill>
          <a:ln w="6350">
            <a:noFill/>
            <a:prstDash val="solid"/>
          </a:ln>
        </p:spPr>
        <p:txBody>
          <a:bodyPr/>
          <a:lstStyle/>
          <a:p>
            <a:pPr algn="ctr"/>
            <a:r>
              <a:rPr lang="en-US" sz="700" b="1">
                <a:solidFill>
                  <a:srgbClr val="3A3A3A"/>
                </a:solidFill>
                <a:latin typeface="Poppins" panose="00000500000000000000" pitchFamily="2" charset="0"/>
                <a:ea typeface="Calibri" pitchFamily="34" charset="-122"/>
                <a:cs typeface="Poppins" panose="00000500000000000000" pitchFamily="2" charset="0"/>
              </a:rPr>
              <a:t>Speak-Up</a:t>
            </a:r>
            <a:endParaRPr lang="en-US" sz="700">
              <a:solidFill>
                <a:srgbClr val="3A3A3A"/>
              </a:solidFill>
              <a:latin typeface="Poppins" panose="00000500000000000000" pitchFamily="2" charset="0"/>
              <a:cs typeface="Poppins" panose="00000500000000000000" pitchFamily="2" charset="0"/>
            </a:endParaRPr>
          </a:p>
        </p:txBody>
      </p:sp>
      <p:sp>
        <p:nvSpPr>
          <p:cNvPr id="7" name="Shape 39">
            <a:extLst>
              <a:ext uri="{FF2B5EF4-FFF2-40B4-BE49-F238E27FC236}">
                <a16:creationId xmlns:a16="http://schemas.microsoft.com/office/drawing/2014/main" id="{EA612672-0A7A-CF8C-B186-7ACF1D86020C}"/>
              </a:ext>
            </a:extLst>
          </p:cNvPr>
          <p:cNvSpPr/>
          <p:nvPr/>
        </p:nvSpPr>
        <p:spPr>
          <a:xfrm>
            <a:off x="6366932" y="2697479"/>
            <a:ext cx="1243923" cy="340297"/>
          </a:xfrm>
          <a:prstGeom prst="rect">
            <a:avLst/>
          </a:prstGeom>
          <a:solidFill>
            <a:schemeClr val="accent6">
              <a:lumMod val="20000"/>
              <a:lumOff val="80000"/>
              <a:alpha val="85000"/>
            </a:schemeClr>
          </a:solidFill>
          <a:ln w="6350">
            <a:solidFill>
              <a:srgbClr val="22C55E"/>
            </a:solidFill>
            <a:prstDash val="solid"/>
          </a:ln>
        </p:spPr>
        <p:txBody>
          <a:bodyPr anchor="ctr"/>
          <a:lstStyle/>
          <a:p>
            <a:pPr algn="ctr">
              <a:lnSpc>
                <a:spcPct val="150000"/>
              </a:lnSpc>
            </a:pPr>
            <a:r>
              <a:rPr lang="en-US" sz="700" b="1">
                <a:solidFill>
                  <a:srgbClr val="3A3A3A"/>
                </a:solidFill>
                <a:latin typeface="Poppins" panose="00000500000000000000" pitchFamily="2" charset="0"/>
                <a:ea typeface="Calibri" pitchFamily="34" charset="-122"/>
                <a:cs typeface="Poppins" panose="00000500000000000000" pitchFamily="2" charset="0"/>
              </a:rPr>
              <a:t>Certifications </a:t>
            </a:r>
            <a:r>
              <a:rPr lang="en-US" sz="700" b="1" err="1">
                <a:solidFill>
                  <a:srgbClr val="3A3A3A"/>
                </a:solidFill>
                <a:latin typeface="Poppins" panose="00000500000000000000" pitchFamily="2" charset="0"/>
                <a:ea typeface="Calibri" pitchFamily="34" charset="-122"/>
                <a:cs typeface="Poppins" panose="00000500000000000000" pitchFamily="2" charset="0"/>
              </a:rPr>
              <a:t>Produits</a:t>
            </a:r>
            <a:endParaRPr lang="en-US" sz="700" b="1">
              <a:solidFill>
                <a:srgbClr val="3A3A3A"/>
              </a:solidFill>
              <a:latin typeface="Poppins" panose="00000500000000000000" pitchFamily="2" charset="0"/>
              <a:ea typeface="Calibri" pitchFamily="34" charset="-122"/>
              <a:cs typeface="Poppins" panose="00000500000000000000" pitchFamily="2" charset="0"/>
            </a:endParaRPr>
          </a:p>
          <a:p>
            <a:pPr algn="ctr">
              <a:lnSpc>
                <a:spcPct val="150000"/>
              </a:lnSpc>
            </a:pPr>
            <a:r>
              <a:rPr lang="en-US" sz="700" b="1">
                <a:solidFill>
                  <a:srgbClr val="3A3A3A"/>
                </a:solidFill>
                <a:latin typeface="Poppins" panose="00000500000000000000" pitchFamily="2" charset="0"/>
                <a:ea typeface="Calibri" pitchFamily="34" charset="-122"/>
                <a:cs typeface="Poppins" panose="00000500000000000000" pitchFamily="2" charset="0"/>
              </a:rPr>
              <a:t>TC GOTS GRS OEKOTEX</a:t>
            </a:r>
            <a:endParaRPr lang="en-US" sz="700">
              <a:solidFill>
                <a:srgbClr val="3A3A3A"/>
              </a:solidFill>
              <a:latin typeface="Poppins" panose="00000500000000000000" pitchFamily="2" charset="0"/>
              <a:cs typeface="Poppins" panose="00000500000000000000" pitchFamily="2" charset="0"/>
            </a:endParaRPr>
          </a:p>
        </p:txBody>
      </p:sp>
      <p:sp>
        <p:nvSpPr>
          <p:cNvPr id="96" name="Text 6">
            <a:extLst>
              <a:ext uri="{FF2B5EF4-FFF2-40B4-BE49-F238E27FC236}">
                <a16:creationId xmlns:a16="http://schemas.microsoft.com/office/drawing/2014/main" id="{8B6DA755-A54F-A038-4C57-3E63467FE8FC}"/>
              </a:ext>
            </a:extLst>
          </p:cNvPr>
          <p:cNvSpPr/>
          <p:nvPr/>
        </p:nvSpPr>
        <p:spPr>
          <a:xfrm>
            <a:off x="219456" y="2628900"/>
            <a:ext cx="822960" cy="438912"/>
          </a:xfrm>
          <a:prstGeom prst="rect">
            <a:avLst/>
          </a:prstGeom>
          <a:noFill/>
          <a:ln/>
        </p:spPr>
        <p:txBody>
          <a:bodyPr wrap="square" lIns="0" tIns="0" rIns="0" bIns="0" rtlCol="0" anchor="ctr"/>
          <a:lstStyle/>
          <a:p>
            <a:pPr marL="0" indent="0" algn="r">
              <a:buNone/>
            </a:pPr>
            <a:r>
              <a:rPr lang="en-US" sz="2400" b="1">
                <a:solidFill>
                  <a:srgbClr val="FD5D60"/>
                </a:solidFill>
                <a:latin typeface="Poppins" panose="00000500000000000000" pitchFamily="2" charset="0"/>
                <a:cs typeface="Poppins" panose="00000500000000000000" pitchFamily="2" charset="0"/>
              </a:rPr>
              <a:t>100% </a:t>
            </a:r>
            <a:endParaRPr lang="en-US" sz="2400">
              <a:solidFill>
                <a:srgbClr val="FD5D60"/>
              </a:solidFill>
              <a:latin typeface="Poppins" panose="00000500000000000000" pitchFamily="2" charset="0"/>
              <a:cs typeface="Poppins" panose="00000500000000000000" pitchFamily="2" charset="0"/>
            </a:endParaRPr>
          </a:p>
        </p:txBody>
      </p:sp>
      <p:sp>
        <p:nvSpPr>
          <p:cNvPr id="98" name="Text 7">
            <a:extLst>
              <a:ext uri="{FF2B5EF4-FFF2-40B4-BE49-F238E27FC236}">
                <a16:creationId xmlns:a16="http://schemas.microsoft.com/office/drawing/2014/main" id="{D877C65B-FB79-6182-3650-1DA14E705858}"/>
              </a:ext>
            </a:extLst>
          </p:cNvPr>
          <p:cNvSpPr/>
          <p:nvPr/>
        </p:nvSpPr>
        <p:spPr>
          <a:xfrm>
            <a:off x="1151125" y="2240280"/>
            <a:ext cx="2084832" cy="329184"/>
          </a:xfrm>
          <a:prstGeom prst="rect">
            <a:avLst/>
          </a:prstGeom>
          <a:noFill/>
          <a:ln/>
        </p:spPr>
        <p:txBody>
          <a:bodyPr wrap="square" lIns="0" tIns="0" rIns="0" bIns="0" rtlCol="0" anchor="ctr"/>
          <a:lstStyle/>
          <a:p>
            <a:pPr marL="0"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AXES STRATÉGIQUES</a:t>
            </a:r>
            <a:endParaRPr lang="en-US" sz="1000">
              <a:solidFill>
                <a:srgbClr val="FF5859"/>
              </a:solidFill>
              <a:latin typeface="Poppins" panose="00000500000000000000" pitchFamily="2" charset="0"/>
              <a:cs typeface="Poppins" panose="00000500000000000000" pitchFamily="2" charset="0"/>
            </a:endParaRPr>
          </a:p>
        </p:txBody>
      </p:sp>
      <p:grpSp>
        <p:nvGrpSpPr>
          <p:cNvPr id="93" name="Graphique 53">
            <a:extLst>
              <a:ext uri="{FF2B5EF4-FFF2-40B4-BE49-F238E27FC236}">
                <a16:creationId xmlns:a16="http://schemas.microsoft.com/office/drawing/2014/main" id="{205F983E-DDCD-A297-445E-BE9BB92A2DA0}"/>
              </a:ext>
            </a:extLst>
          </p:cNvPr>
          <p:cNvGrpSpPr/>
          <p:nvPr/>
        </p:nvGrpSpPr>
        <p:grpSpPr>
          <a:xfrm>
            <a:off x="11105747" y="6442577"/>
            <a:ext cx="885536" cy="253171"/>
            <a:chOff x="4627454" y="5862756"/>
            <a:chExt cx="1931473" cy="552199"/>
          </a:xfrm>
          <a:solidFill>
            <a:schemeClr val="tx1"/>
          </a:solidFill>
        </p:grpSpPr>
        <p:sp>
          <p:nvSpPr>
            <p:cNvPr id="94" name="Forme libre : forme 93">
              <a:extLst>
                <a:ext uri="{FF2B5EF4-FFF2-40B4-BE49-F238E27FC236}">
                  <a16:creationId xmlns:a16="http://schemas.microsoft.com/office/drawing/2014/main" id="{F9C1FA53-FA8F-46E7-5427-4C2F62B265CC}"/>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99" name="Forme libre : forme 98">
              <a:extLst>
                <a:ext uri="{FF2B5EF4-FFF2-40B4-BE49-F238E27FC236}">
                  <a16:creationId xmlns:a16="http://schemas.microsoft.com/office/drawing/2014/main" id="{CE8B890E-64DA-1819-CB61-E034D3882D8C}"/>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102" name="Forme libre : forme 101">
              <a:extLst>
                <a:ext uri="{FF2B5EF4-FFF2-40B4-BE49-F238E27FC236}">
                  <a16:creationId xmlns:a16="http://schemas.microsoft.com/office/drawing/2014/main" id="{36234646-D8BC-8182-3E8A-C38FAA0E43D0}"/>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03" name="Forme libre : forme 102">
              <a:extLst>
                <a:ext uri="{FF2B5EF4-FFF2-40B4-BE49-F238E27FC236}">
                  <a16:creationId xmlns:a16="http://schemas.microsoft.com/office/drawing/2014/main" id="{0884B633-D358-AB30-8268-8478BCBF6DCA}"/>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04" name="Forme libre : forme 103">
              <a:extLst>
                <a:ext uri="{FF2B5EF4-FFF2-40B4-BE49-F238E27FC236}">
                  <a16:creationId xmlns:a16="http://schemas.microsoft.com/office/drawing/2014/main" id="{7424A864-0E47-3AB4-C284-EFEAB2FEEA98}"/>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05" name="Forme libre : forme 104">
              <a:extLst>
                <a:ext uri="{FF2B5EF4-FFF2-40B4-BE49-F238E27FC236}">
                  <a16:creationId xmlns:a16="http://schemas.microsoft.com/office/drawing/2014/main" id="{AF5C7DE9-2434-65D3-B654-55680FB7D3BE}"/>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06" name="Forme libre : forme 105">
              <a:extLst>
                <a:ext uri="{FF2B5EF4-FFF2-40B4-BE49-F238E27FC236}">
                  <a16:creationId xmlns:a16="http://schemas.microsoft.com/office/drawing/2014/main" id="{DBDEA54F-2637-94AF-A11D-4802C0F09CFF}"/>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107" name="Forme libre : forme 106">
              <a:extLst>
                <a:ext uri="{FF2B5EF4-FFF2-40B4-BE49-F238E27FC236}">
                  <a16:creationId xmlns:a16="http://schemas.microsoft.com/office/drawing/2014/main" id="{6ADB5A5E-08E3-8A61-D55A-6001AEEF0016}"/>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108" name="Connecteur droit 107">
            <a:extLst>
              <a:ext uri="{FF2B5EF4-FFF2-40B4-BE49-F238E27FC236}">
                <a16:creationId xmlns:a16="http://schemas.microsoft.com/office/drawing/2014/main" id="{08BF270F-7F31-9F3E-183C-F6FE70CC80E7}"/>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09" name="Text 30">
            <a:extLst>
              <a:ext uri="{FF2B5EF4-FFF2-40B4-BE49-F238E27FC236}">
                <a16:creationId xmlns:a16="http://schemas.microsoft.com/office/drawing/2014/main" id="{5A44150B-1C3B-12D5-1C53-D6740EF954B6}"/>
              </a:ext>
            </a:extLst>
          </p:cNvPr>
          <p:cNvSpPr/>
          <p:nvPr/>
        </p:nvSpPr>
        <p:spPr>
          <a:xfrm>
            <a:off x="7936992" y="1162200"/>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2</a:t>
            </a:r>
            <a:endParaRPr lang="en-US" sz="600">
              <a:solidFill>
                <a:schemeClr val="bg1"/>
              </a:solidFill>
              <a:latin typeface="Poppins" panose="00000500000000000000" pitchFamily="2" charset="0"/>
              <a:cs typeface="Poppins" panose="00000500000000000000" pitchFamily="2" charset="0"/>
            </a:endParaRPr>
          </a:p>
        </p:txBody>
      </p:sp>
      <p:sp>
        <p:nvSpPr>
          <p:cNvPr id="110" name="Text 30">
            <a:extLst>
              <a:ext uri="{FF2B5EF4-FFF2-40B4-BE49-F238E27FC236}">
                <a16:creationId xmlns:a16="http://schemas.microsoft.com/office/drawing/2014/main" id="{44F18A73-BA56-1C81-56F2-A966E4190CC1}"/>
              </a:ext>
            </a:extLst>
          </p:cNvPr>
          <p:cNvSpPr/>
          <p:nvPr/>
        </p:nvSpPr>
        <p:spPr>
          <a:xfrm>
            <a:off x="3590544" y="2685924"/>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3</a:t>
            </a:r>
            <a:endParaRPr lang="en-US" sz="600">
              <a:solidFill>
                <a:schemeClr val="bg1"/>
              </a:solidFill>
              <a:latin typeface="Poppins" panose="00000500000000000000" pitchFamily="2" charset="0"/>
              <a:cs typeface="Poppins" panose="00000500000000000000" pitchFamily="2" charset="0"/>
            </a:endParaRPr>
          </a:p>
        </p:txBody>
      </p:sp>
      <p:sp>
        <p:nvSpPr>
          <p:cNvPr id="111" name="Text 30">
            <a:extLst>
              <a:ext uri="{FF2B5EF4-FFF2-40B4-BE49-F238E27FC236}">
                <a16:creationId xmlns:a16="http://schemas.microsoft.com/office/drawing/2014/main" id="{FFD4A2F2-5AD8-5F62-6EEA-D2CAA89EC2F0}"/>
              </a:ext>
            </a:extLst>
          </p:cNvPr>
          <p:cNvSpPr/>
          <p:nvPr/>
        </p:nvSpPr>
        <p:spPr>
          <a:xfrm>
            <a:off x="7936992" y="2685924"/>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4</a:t>
            </a:r>
            <a:endParaRPr lang="en-US" sz="600">
              <a:solidFill>
                <a:schemeClr val="bg1"/>
              </a:solidFill>
              <a:latin typeface="Poppins" panose="00000500000000000000" pitchFamily="2" charset="0"/>
              <a:cs typeface="Poppins" panose="00000500000000000000" pitchFamily="2" charset="0"/>
            </a:endParaRPr>
          </a:p>
        </p:txBody>
      </p:sp>
      <p:sp>
        <p:nvSpPr>
          <p:cNvPr id="112" name="Text 30">
            <a:extLst>
              <a:ext uri="{FF2B5EF4-FFF2-40B4-BE49-F238E27FC236}">
                <a16:creationId xmlns:a16="http://schemas.microsoft.com/office/drawing/2014/main" id="{2AFBB535-8553-B061-6AFA-0D3A31D72DFB}"/>
              </a:ext>
            </a:extLst>
          </p:cNvPr>
          <p:cNvSpPr/>
          <p:nvPr/>
        </p:nvSpPr>
        <p:spPr>
          <a:xfrm>
            <a:off x="3590544" y="4197096"/>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5</a:t>
            </a:r>
            <a:endParaRPr lang="en-US" sz="600">
              <a:solidFill>
                <a:schemeClr val="bg1"/>
              </a:solidFill>
              <a:latin typeface="Poppins" panose="00000500000000000000" pitchFamily="2" charset="0"/>
              <a:cs typeface="Poppins" panose="00000500000000000000" pitchFamily="2" charset="0"/>
            </a:endParaRPr>
          </a:p>
        </p:txBody>
      </p:sp>
      <p:sp>
        <p:nvSpPr>
          <p:cNvPr id="113" name="Text 30">
            <a:extLst>
              <a:ext uri="{FF2B5EF4-FFF2-40B4-BE49-F238E27FC236}">
                <a16:creationId xmlns:a16="http://schemas.microsoft.com/office/drawing/2014/main" id="{A861E3F8-2736-77A5-6540-675FFCF8A0BD}"/>
              </a:ext>
            </a:extLst>
          </p:cNvPr>
          <p:cNvSpPr/>
          <p:nvPr/>
        </p:nvSpPr>
        <p:spPr>
          <a:xfrm>
            <a:off x="7936992" y="4197096"/>
            <a:ext cx="512064" cy="182880"/>
          </a:xfrm>
          <a:prstGeom prst="roundRect">
            <a:avLst>
              <a:gd name="adj" fmla="val 50000"/>
            </a:avLst>
          </a:prstGeom>
          <a:solidFill>
            <a:srgbClr val="FD6B6E"/>
          </a:solidFill>
          <a:ln/>
        </p:spPr>
        <p:txBody>
          <a:bodyPr wrap="square" lIns="0" tIns="0" rIns="0" bIns="0" rtlCol="0" anchor="ctr"/>
          <a:lstStyle/>
          <a:p>
            <a:pPr marL="0" indent="0" algn="ctr">
              <a:buNone/>
            </a:pPr>
            <a:r>
              <a:rPr lang="en-US" sz="600" b="1">
                <a:solidFill>
                  <a:schemeClr val="bg1"/>
                </a:solidFill>
                <a:latin typeface="Poppins" panose="00000500000000000000" pitchFamily="2" charset="0"/>
                <a:ea typeface="Calibri" pitchFamily="34" charset="-122"/>
                <a:cs typeface="Poppins" panose="00000500000000000000" pitchFamily="2" charset="0"/>
              </a:rPr>
              <a:t>AXE 6</a:t>
            </a:r>
            <a:endParaRPr lang="en-US" sz="600">
              <a:solidFill>
                <a:schemeClr val="bg1"/>
              </a:solidFill>
              <a:latin typeface="Poppins" panose="00000500000000000000" pitchFamily="2" charset="0"/>
              <a:cs typeface="Poppins" panose="00000500000000000000" pitchFamily="2"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EAC1597-745B-6E99-A106-F68285BBF7FC}"/>
              </a:ext>
            </a:extLst>
          </p:cNvPr>
          <p:cNvSpPr/>
          <p:nvPr/>
        </p:nvSpPr>
        <p:spPr>
          <a:xfrm>
            <a:off x="6249933" y="3226975"/>
            <a:ext cx="5885210" cy="438911"/>
          </a:xfrm>
          <a:prstGeom prst="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Text 5"/>
          <p:cNvSpPr/>
          <p:nvPr/>
        </p:nvSpPr>
        <p:spPr>
          <a:xfrm>
            <a:off x="201168" y="1316736"/>
            <a:ext cx="2834640" cy="685800"/>
          </a:xfrm>
          <a:prstGeom prst="rect">
            <a:avLst/>
          </a:prstGeom>
          <a:noFill/>
          <a:ln/>
        </p:spPr>
        <p:txBody>
          <a:bodyPr wrap="square" lIns="0" tIns="0" rIns="0" bIns="0" rtlCol="0" anchor="ctr"/>
          <a:lstStyle/>
          <a:p>
            <a:pPr marL="0" indent="0">
              <a:buNone/>
            </a:pPr>
            <a:r>
              <a:rPr lang="en-US" sz="1400" err="1">
                <a:solidFill>
                  <a:schemeClr val="bg2">
                    <a:lumMod val="10000"/>
                  </a:schemeClr>
                </a:solidFill>
                <a:latin typeface="Poppins" panose="00000500000000000000" pitchFamily="2" charset="0"/>
                <a:cs typeface="Poppins" panose="00000500000000000000" pitchFamily="2" charset="0"/>
              </a:rPr>
              <a:t>Basé</a:t>
            </a:r>
            <a:r>
              <a:rPr lang="en-US" sz="1400">
                <a:solidFill>
                  <a:schemeClr val="bg2">
                    <a:lumMod val="10000"/>
                  </a:schemeClr>
                </a:solidFill>
                <a:latin typeface="Poppins" panose="00000500000000000000" pitchFamily="2" charset="0"/>
                <a:cs typeface="Poppins" panose="00000500000000000000" pitchFamily="2" charset="0"/>
              </a:rPr>
              <a:t> sur ISO 22301</a:t>
            </a:r>
          </a:p>
          <a:p>
            <a:pPr marL="0" indent="0">
              <a:buNone/>
            </a:pPr>
            <a:r>
              <a:rPr lang="en-US" sz="1400">
                <a:solidFill>
                  <a:schemeClr val="bg2">
                    <a:lumMod val="10000"/>
                  </a:schemeClr>
                </a:solidFill>
                <a:latin typeface="Poppins" panose="00000500000000000000" pitchFamily="2" charset="0"/>
                <a:cs typeface="Poppins" panose="00000500000000000000" pitchFamily="2" charset="0"/>
              </a:rPr>
              <a:t>Business Impact Analysis</a:t>
            </a:r>
          </a:p>
          <a:p>
            <a:pPr marL="0" indent="0">
              <a:buNone/>
            </a:pPr>
            <a:endParaRPr lang="en-US" sz="1200">
              <a:solidFill>
                <a:schemeClr val="bg2">
                  <a:lumMod val="10000"/>
                </a:schemeClr>
              </a:solidFill>
              <a:latin typeface="Poppins" panose="00000500000000000000" pitchFamily="2" charset="0"/>
              <a:cs typeface="Poppins" panose="00000500000000000000" pitchFamily="2" charset="0"/>
            </a:endParaRPr>
          </a:p>
        </p:txBody>
      </p:sp>
      <p:sp>
        <p:nvSpPr>
          <p:cNvPr id="8" name="Text 6"/>
          <p:cNvSpPr/>
          <p:nvPr/>
        </p:nvSpPr>
        <p:spPr>
          <a:xfrm>
            <a:off x="128468" y="2596896"/>
            <a:ext cx="822960" cy="438912"/>
          </a:xfrm>
          <a:prstGeom prst="rect">
            <a:avLst/>
          </a:prstGeom>
          <a:noFill/>
          <a:ln/>
        </p:spPr>
        <p:txBody>
          <a:bodyPr wrap="square" lIns="0" tIns="0" rIns="0" bIns="0" rtlCol="0" anchor="ctr"/>
          <a:lstStyle/>
          <a:p>
            <a:pPr marL="0" indent="0" algn="r">
              <a:buNone/>
            </a:pPr>
            <a:r>
              <a:rPr lang="en-US" sz="2400" b="1">
                <a:solidFill>
                  <a:srgbClr val="FD5D60"/>
                </a:solidFill>
                <a:latin typeface="Poppins" panose="00000500000000000000" pitchFamily="2" charset="0"/>
                <a:cs typeface="Poppins" panose="00000500000000000000" pitchFamily="2" charset="0"/>
              </a:rPr>
              <a:t>73</a:t>
            </a:r>
          </a:p>
        </p:txBody>
      </p:sp>
      <p:sp>
        <p:nvSpPr>
          <p:cNvPr id="9" name="Text 7"/>
          <p:cNvSpPr/>
          <p:nvPr/>
        </p:nvSpPr>
        <p:spPr>
          <a:xfrm>
            <a:off x="1042416" y="2834640"/>
            <a:ext cx="2084832" cy="128016"/>
          </a:xfrm>
          <a:prstGeom prst="rect">
            <a:avLst/>
          </a:prstGeom>
          <a:noFill/>
          <a:ln/>
        </p:spPr>
        <p:txBody>
          <a:bodyPr wrap="square" lIns="0" tIns="0" rIns="0" bIns="0" rtlCol="0" anchor="ctr"/>
          <a:lstStyle/>
          <a:p>
            <a:pPr marL="0"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RISQUES IDENTIFIÉS</a:t>
            </a:r>
          </a:p>
        </p:txBody>
      </p:sp>
      <p:sp>
        <p:nvSpPr>
          <p:cNvPr id="10" name="Text 8"/>
          <p:cNvSpPr/>
          <p:nvPr/>
        </p:nvSpPr>
        <p:spPr>
          <a:xfrm>
            <a:off x="128468" y="3127248"/>
            <a:ext cx="822960" cy="438912"/>
          </a:xfrm>
          <a:prstGeom prst="rect">
            <a:avLst/>
          </a:prstGeom>
          <a:noFill/>
          <a:ln/>
        </p:spPr>
        <p:txBody>
          <a:bodyPr wrap="square" lIns="0" tIns="0" rIns="0" bIns="0" rtlCol="0" anchor="ctr"/>
          <a:lstStyle/>
          <a:p>
            <a:pPr algn="r"/>
            <a:r>
              <a:rPr lang="en-US" sz="2400" b="1">
                <a:solidFill>
                  <a:srgbClr val="FD5D60"/>
                </a:solidFill>
                <a:latin typeface="Poppins" panose="00000500000000000000" pitchFamily="2" charset="0"/>
                <a:cs typeface="Poppins" panose="00000500000000000000" pitchFamily="2" charset="0"/>
              </a:rPr>
              <a:t>10</a:t>
            </a:r>
          </a:p>
        </p:txBody>
      </p:sp>
      <p:sp>
        <p:nvSpPr>
          <p:cNvPr id="11" name="Text 9"/>
          <p:cNvSpPr/>
          <p:nvPr/>
        </p:nvSpPr>
        <p:spPr>
          <a:xfrm>
            <a:off x="1042416" y="3337560"/>
            <a:ext cx="2084832" cy="128016"/>
          </a:xfrm>
          <a:prstGeom prst="rect">
            <a:avLst/>
          </a:prstGeom>
          <a:noFill/>
          <a:ln/>
        </p:spPr>
        <p:txBody>
          <a:bodyPr wrap="square" lIns="0" tIns="0" rIns="0" bIns="0" rtlCol="0" anchor="ctr"/>
          <a:lstStyle/>
          <a:p>
            <a:r>
              <a:rPr lang="en-US" sz="1000">
                <a:solidFill>
                  <a:srgbClr val="FF5859"/>
                </a:solidFill>
                <a:latin typeface="Poppins" panose="00000500000000000000" pitchFamily="2" charset="0"/>
                <a:ea typeface="Calibri" pitchFamily="34" charset="-122"/>
                <a:cs typeface="Poppins" panose="00000500000000000000" pitchFamily="2" charset="0"/>
              </a:rPr>
              <a:t>DOMAINES COUVERTS</a:t>
            </a:r>
          </a:p>
        </p:txBody>
      </p:sp>
      <p:sp>
        <p:nvSpPr>
          <p:cNvPr id="12" name="Text 10"/>
          <p:cNvSpPr/>
          <p:nvPr/>
        </p:nvSpPr>
        <p:spPr>
          <a:xfrm>
            <a:off x="128468" y="3657600"/>
            <a:ext cx="822960" cy="438912"/>
          </a:xfrm>
          <a:prstGeom prst="rect">
            <a:avLst/>
          </a:prstGeom>
          <a:noFill/>
          <a:ln/>
        </p:spPr>
        <p:txBody>
          <a:bodyPr wrap="square" lIns="0" tIns="0" rIns="0" bIns="0" rtlCol="0" anchor="ctr"/>
          <a:lstStyle/>
          <a:p>
            <a:pPr indent="0" algn="r">
              <a:buNone/>
            </a:pPr>
            <a:r>
              <a:rPr lang="en-US" sz="2400" b="1">
                <a:solidFill>
                  <a:srgbClr val="FD5D60"/>
                </a:solidFill>
                <a:latin typeface="Poppins" panose="00000500000000000000" pitchFamily="2" charset="0"/>
                <a:cs typeface="Poppins" panose="00000500000000000000" pitchFamily="2" charset="0"/>
              </a:rPr>
              <a:t>10</a:t>
            </a:r>
          </a:p>
        </p:txBody>
      </p:sp>
      <p:sp>
        <p:nvSpPr>
          <p:cNvPr id="13" name="Text 11"/>
          <p:cNvSpPr/>
          <p:nvPr/>
        </p:nvSpPr>
        <p:spPr>
          <a:xfrm>
            <a:off x="1042416" y="3712464"/>
            <a:ext cx="2498238" cy="310896"/>
          </a:xfrm>
          <a:prstGeom prst="rect">
            <a:avLst/>
          </a:prstGeom>
          <a:noFill/>
          <a:ln/>
        </p:spPr>
        <p:txBody>
          <a:bodyPr wrap="square" lIns="0" tIns="0" rIns="0" bIns="0" rtlCol="0" anchor="ctr"/>
          <a:lstStyle/>
          <a:p>
            <a:pPr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RISQUES CRITIQUE / MAJEUR</a:t>
            </a:r>
          </a:p>
          <a:p>
            <a:pPr indent="0">
              <a:buNone/>
            </a:pPr>
            <a:r>
              <a:rPr lang="en-US" sz="1000">
                <a:solidFill>
                  <a:srgbClr val="FF5859"/>
                </a:solidFill>
                <a:latin typeface="Poppins" panose="00000500000000000000" pitchFamily="2" charset="0"/>
                <a:ea typeface="Calibri" pitchFamily="34" charset="-122"/>
                <a:cs typeface="Poppins" panose="00000500000000000000" pitchFamily="2" charset="0"/>
              </a:rPr>
              <a:t>FICHES REFLEXES / 1 TEST /DOMAINE /AN</a:t>
            </a:r>
          </a:p>
        </p:txBody>
      </p:sp>
      <p:sp>
        <p:nvSpPr>
          <p:cNvPr id="15" name="Text 13"/>
          <p:cNvSpPr/>
          <p:nvPr/>
        </p:nvSpPr>
        <p:spPr>
          <a:xfrm>
            <a:off x="201168" y="6403848"/>
            <a:ext cx="2834640" cy="237744"/>
          </a:xfrm>
          <a:prstGeom prst="rect">
            <a:avLst/>
          </a:prstGeom>
          <a:noFill/>
          <a:ln/>
        </p:spPr>
        <p:txBody>
          <a:bodyPr wrap="square" lIns="0" tIns="0" rIns="0" bIns="0" rtlCol="0" anchor="ctr"/>
          <a:lstStyle/>
          <a:p>
            <a:pPr marL="0" indent="0">
              <a:buNone/>
            </a:pPr>
            <a:r>
              <a:rPr lang="en-US" sz="900">
                <a:solidFill>
                  <a:srgbClr val="8B95A5"/>
                </a:solidFill>
                <a:latin typeface="Calibri" pitchFamily="34" charset="0"/>
                <a:ea typeface="Calibri" pitchFamily="34" charset="-122"/>
                <a:cs typeface="Calibri" pitchFamily="34" charset="-120"/>
              </a:rPr>
              <a:t>Version 1.0 — Mars 2026</a:t>
            </a:r>
            <a:endParaRPr lang="en-US" sz="900"/>
          </a:p>
        </p:txBody>
      </p:sp>
      <p:sp>
        <p:nvSpPr>
          <p:cNvPr id="16" name="Shape 14"/>
          <p:cNvSpPr/>
          <p:nvPr/>
        </p:nvSpPr>
        <p:spPr>
          <a:xfrm>
            <a:off x="201168" y="4773168"/>
            <a:ext cx="2560320" cy="0"/>
          </a:xfrm>
          <a:prstGeom prst="line">
            <a:avLst/>
          </a:prstGeom>
          <a:noFill/>
          <a:ln w="12700">
            <a:solidFill>
              <a:srgbClr val="FD5D60"/>
            </a:solidFill>
            <a:prstDash val="solid"/>
          </a:ln>
        </p:spPr>
        <p:txBody>
          <a:bodyPr/>
          <a:lstStyle/>
          <a:p>
            <a:endParaRPr lang="en-US"/>
          </a:p>
        </p:txBody>
      </p:sp>
      <p:sp>
        <p:nvSpPr>
          <p:cNvPr id="17" name="Text 15"/>
          <p:cNvSpPr/>
          <p:nvPr/>
        </p:nvSpPr>
        <p:spPr>
          <a:xfrm>
            <a:off x="201168" y="4846320"/>
            <a:ext cx="2834640" cy="201168"/>
          </a:xfrm>
          <a:prstGeom prst="rect">
            <a:avLst/>
          </a:prstGeom>
          <a:noFill/>
          <a:ln/>
        </p:spPr>
        <p:txBody>
          <a:bodyPr wrap="square" lIns="0" tIns="0" rIns="0" bIns="0" rtlCol="0" anchor="ctr"/>
          <a:lstStyle/>
          <a:p>
            <a:pPr marL="0" indent="0">
              <a:buNone/>
            </a:pPr>
            <a:r>
              <a:rPr lang="en-US" sz="900" b="1" kern="0" spc="300">
                <a:solidFill>
                  <a:srgbClr val="FD5D60"/>
                </a:solidFill>
                <a:latin typeface="Poppins" panose="00000500000000000000" pitchFamily="2" charset="0"/>
                <a:ea typeface="Calibri" pitchFamily="34" charset="-122"/>
                <a:cs typeface="Poppins" panose="00000500000000000000" pitchFamily="2" charset="0"/>
              </a:rPr>
              <a:t>CRITICITÉ (score)</a:t>
            </a:r>
          </a:p>
        </p:txBody>
      </p:sp>
      <p:sp>
        <p:nvSpPr>
          <p:cNvPr id="18" name="Shape 16"/>
          <p:cNvSpPr/>
          <p:nvPr/>
        </p:nvSpPr>
        <p:spPr>
          <a:xfrm>
            <a:off x="201168" y="5102352"/>
            <a:ext cx="182880" cy="182880"/>
          </a:xfrm>
          <a:prstGeom prst="rect">
            <a:avLst/>
          </a:prstGeom>
          <a:solidFill>
            <a:srgbClr val="EF4444"/>
          </a:solidFill>
          <a:ln w="12700">
            <a:solidFill>
              <a:srgbClr val="EF4444"/>
            </a:solidFill>
            <a:prstDash val="solid"/>
          </a:ln>
        </p:spPr>
        <p:txBody>
          <a:bodyPr/>
          <a:lstStyle/>
          <a:p>
            <a:endParaRPr lang="en-US"/>
          </a:p>
        </p:txBody>
      </p:sp>
      <p:sp>
        <p:nvSpPr>
          <p:cNvPr id="19" name="Text 17"/>
          <p:cNvSpPr/>
          <p:nvPr/>
        </p:nvSpPr>
        <p:spPr>
          <a:xfrm>
            <a:off x="457200" y="5092446"/>
            <a:ext cx="2560320" cy="182880"/>
          </a:xfrm>
          <a:prstGeom prst="rect">
            <a:avLst/>
          </a:prstGeom>
          <a:noFill/>
          <a:ln/>
        </p:spPr>
        <p:txBody>
          <a:bodyPr wrap="square" lIns="0" tIns="0" rIns="0" bIns="0" rtlCol="0" anchor="ctr"/>
          <a:lstStyle/>
          <a:p>
            <a:pPr marL="0" indent="0">
              <a:buNone/>
            </a:pPr>
            <a:r>
              <a:rPr lang="en-US" sz="900">
                <a:solidFill>
                  <a:srgbClr val="FF5859"/>
                </a:solidFill>
                <a:latin typeface="Poppins" panose="00000500000000000000" pitchFamily="2" charset="0"/>
                <a:ea typeface="Calibri" pitchFamily="34" charset="-122"/>
                <a:cs typeface="Poppins" panose="00000500000000000000" pitchFamily="2" charset="0"/>
              </a:rPr>
              <a:t>CRITIQUE  15–25</a:t>
            </a:r>
            <a:endParaRPr lang="en-US" sz="900">
              <a:solidFill>
                <a:srgbClr val="FF5859"/>
              </a:solidFill>
              <a:latin typeface="Poppins" panose="00000500000000000000" pitchFamily="2" charset="0"/>
              <a:cs typeface="Poppins" panose="00000500000000000000" pitchFamily="2" charset="0"/>
            </a:endParaRPr>
          </a:p>
        </p:txBody>
      </p:sp>
      <p:sp>
        <p:nvSpPr>
          <p:cNvPr id="20" name="Shape 18"/>
          <p:cNvSpPr/>
          <p:nvPr/>
        </p:nvSpPr>
        <p:spPr>
          <a:xfrm>
            <a:off x="201168" y="5340096"/>
            <a:ext cx="182880" cy="182880"/>
          </a:xfrm>
          <a:prstGeom prst="rect">
            <a:avLst/>
          </a:prstGeom>
          <a:solidFill>
            <a:srgbClr val="F59E0B"/>
          </a:solidFill>
          <a:ln w="12700">
            <a:solidFill>
              <a:srgbClr val="F59E0B"/>
            </a:solidFill>
            <a:prstDash val="solid"/>
          </a:ln>
        </p:spPr>
        <p:txBody>
          <a:bodyPr/>
          <a:lstStyle/>
          <a:p>
            <a:endParaRPr lang="en-US"/>
          </a:p>
        </p:txBody>
      </p:sp>
      <p:sp>
        <p:nvSpPr>
          <p:cNvPr id="21" name="Text 19"/>
          <p:cNvSpPr/>
          <p:nvPr/>
        </p:nvSpPr>
        <p:spPr>
          <a:xfrm>
            <a:off x="457200" y="5349240"/>
            <a:ext cx="2560320" cy="182880"/>
          </a:xfrm>
          <a:prstGeom prst="rect">
            <a:avLst/>
          </a:prstGeom>
          <a:noFill/>
          <a:ln/>
        </p:spPr>
        <p:txBody>
          <a:bodyPr wrap="square" lIns="0" tIns="0" rIns="0" bIns="0" rtlCol="0" anchor="ctr"/>
          <a:lstStyle/>
          <a:p>
            <a:pPr marL="0" indent="0">
              <a:buNone/>
            </a:pPr>
            <a:r>
              <a:rPr lang="en-US" sz="900">
                <a:solidFill>
                  <a:srgbClr val="FF5859"/>
                </a:solidFill>
                <a:latin typeface="Poppins" panose="00000500000000000000" pitchFamily="2" charset="0"/>
                <a:ea typeface="Calibri" pitchFamily="34" charset="-122"/>
                <a:cs typeface="Poppins" panose="00000500000000000000" pitchFamily="2" charset="0"/>
              </a:rPr>
              <a:t>MAJEUR  10–14</a:t>
            </a:r>
            <a:endParaRPr lang="en-US" sz="900">
              <a:solidFill>
                <a:srgbClr val="FF5859"/>
              </a:solidFill>
              <a:latin typeface="Poppins" panose="00000500000000000000" pitchFamily="2" charset="0"/>
              <a:cs typeface="Poppins" panose="00000500000000000000" pitchFamily="2" charset="0"/>
            </a:endParaRPr>
          </a:p>
        </p:txBody>
      </p:sp>
      <p:sp>
        <p:nvSpPr>
          <p:cNvPr id="22" name="Shape 20"/>
          <p:cNvSpPr/>
          <p:nvPr/>
        </p:nvSpPr>
        <p:spPr>
          <a:xfrm>
            <a:off x="201168" y="5577840"/>
            <a:ext cx="182880" cy="182880"/>
          </a:xfrm>
          <a:prstGeom prst="rect">
            <a:avLst/>
          </a:prstGeom>
          <a:solidFill>
            <a:srgbClr val="EAB308"/>
          </a:solidFill>
          <a:ln w="12700">
            <a:solidFill>
              <a:srgbClr val="EAB308"/>
            </a:solidFill>
            <a:prstDash val="solid"/>
          </a:ln>
        </p:spPr>
        <p:txBody>
          <a:bodyPr/>
          <a:lstStyle/>
          <a:p>
            <a:endParaRPr lang="en-US"/>
          </a:p>
        </p:txBody>
      </p:sp>
      <p:sp>
        <p:nvSpPr>
          <p:cNvPr id="23" name="Text 21"/>
          <p:cNvSpPr/>
          <p:nvPr/>
        </p:nvSpPr>
        <p:spPr>
          <a:xfrm>
            <a:off x="457200" y="5586984"/>
            <a:ext cx="2560320" cy="182880"/>
          </a:xfrm>
          <a:prstGeom prst="rect">
            <a:avLst/>
          </a:prstGeom>
          <a:noFill/>
          <a:ln/>
        </p:spPr>
        <p:txBody>
          <a:bodyPr wrap="square" lIns="0" tIns="0" rIns="0" bIns="0" rtlCol="0" anchor="ctr"/>
          <a:lstStyle/>
          <a:p>
            <a:pPr marL="0" indent="0">
              <a:buNone/>
            </a:pPr>
            <a:r>
              <a:rPr lang="en-US" sz="900">
                <a:solidFill>
                  <a:srgbClr val="FF5859"/>
                </a:solidFill>
                <a:latin typeface="Poppins" panose="00000500000000000000" pitchFamily="2" charset="0"/>
                <a:ea typeface="Calibri" pitchFamily="34" charset="-122"/>
                <a:cs typeface="Poppins" panose="00000500000000000000" pitchFamily="2" charset="0"/>
              </a:rPr>
              <a:t>MODÉRÉ  5–9</a:t>
            </a:r>
            <a:endParaRPr lang="en-US" sz="900">
              <a:solidFill>
                <a:srgbClr val="FF5859"/>
              </a:solidFill>
              <a:latin typeface="Poppins" panose="00000500000000000000" pitchFamily="2" charset="0"/>
              <a:cs typeface="Poppins" panose="00000500000000000000" pitchFamily="2" charset="0"/>
            </a:endParaRPr>
          </a:p>
        </p:txBody>
      </p:sp>
      <p:sp>
        <p:nvSpPr>
          <p:cNvPr id="24" name="Shape 22"/>
          <p:cNvSpPr/>
          <p:nvPr/>
        </p:nvSpPr>
        <p:spPr>
          <a:xfrm>
            <a:off x="201168" y="5815584"/>
            <a:ext cx="182880" cy="182880"/>
          </a:xfrm>
          <a:prstGeom prst="rect">
            <a:avLst/>
          </a:prstGeom>
          <a:solidFill>
            <a:srgbClr val="22C55E"/>
          </a:solidFill>
          <a:ln w="12700">
            <a:solidFill>
              <a:srgbClr val="22C55E"/>
            </a:solidFill>
            <a:prstDash val="solid"/>
          </a:ln>
        </p:spPr>
        <p:txBody>
          <a:bodyPr/>
          <a:lstStyle/>
          <a:p>
            <a:endParaRPr lang="en-US"/>
          </a:p>
        </p:txBody>
      </p:sp>
      <p:sp>
        <p:nvSpPr>
          <p:cNvPr id="25" name="Text 23"/>
          <p:cNvSpPr/>
          <p:nvPr/>
        </p:nvSpPr>
        <p:spPr>
          <a:xfrm>
            <a:off x="457200" y="5843778"/>
            <a:ext cx="2560320" cy="182880"/>
          </a:xfrm>
          <a:prstGeom prst="rect">
            <a:avLst/>
          </a:prstGeom>
          <a:noFill/>
          <a:ln/>
        </p:spPr>
        <p:txBody>
          <a:bodyPr wrap="square" lIns="0" tIns="0" rIns="0" bIns="0" rtlCol="0" anchor="ctr"/>
          <a:lstStyle/>
          <a:p>
            <a:pPr marL="0" indent="0">
              <a:buNone/>
            </a:pPr>
            <a:r>
              <a:rPr lang="en-US" sz="900">
                <a:solidFill>
                  <a:srgbClr val="FF5859"/>
                </a:solidFill>
                <a:latin typeface="Poppins" panose="00000500000000000000" pitchFamily="2" charset="0"/>
                <a:ea typeface="Calibri" pitchFamily="34" charset="-122"/>
                <a:cs typeface="Poppins" panose="00000500000000000000" pitchFamily="2" charset="0"/>
              </a:rPr>
              <a:t>FAIBLE  1–4</a:t>
            </a:r>
            <a:endParaRPr lang="en-US" sz="900">
              <a:solidFill>
                <a:srgbClr val="FF5859"/>
              </a:solidFill>
              <a:latin typeface="Poppins" panose="00000500000000000000" pitchFamily="2" charset="0"/>
              <a:cs typeface="Poppins" panose="00000500000000000000" pitchFamily="2" charset="0"/>
            </a:endParaRPr>
          </a:p>
        </p:txBody>
      </p:sp>
      <p:sp>
        <p:nvSpPr>
          <p:cNvPr id="153" name="Text 141"/>
          <p:cNvSpPr/>
          <p:nvPr/>
        </p:nvSpPr>
        <p:spPr>
          <a:xfrm>
            <a:off x="201168" y="6592824"/>
            <a:ext cx="11887200" cy="237744"/>
          </a:xfrm>
          <a:prstGeom prst="rect">
            <a:avLst/>
          </a:prstGeom>
          <a:noFill/>
          <a:ln>
            <a:noFill/>
          </a:ln>
        </p:spPr>
        <p:txBody>
          <a:bodyPr wrap="square" lIns="0" tIns="0" rIns="0" bIns="0" rtlCol="0" anchor="ctr"/>
          <a:lstStyle/>
          <a:p>
            <a:pPr marL="0" indent="0">
              <a:buNone/>
            </a:pPr>
            <a:r>
              <a:rPr lang="en-US" sz="800">
                <a:solidFill>
                  <a:srgbClr val="FF5859"/>
                </a:solidFill>
                <a:latin typeface="Calibri" pitchFamily="34" charset="0"/>
                <a:ea typeface="Calibri" pitchFamily="34" charset="-122"/>
                <a:cs typeface="Calibri" pitchFamily="34" charset="-120"/>
              </a:rPr>
              <a:t>Plan de Continuité d'Activité ANAIK — Confidentiel — © 2026</a:t>
            </a:r>
            <a:endParaRPr lang="en-US" sz="800">
              <a:solidFill>
                <a:srgbClr val="FF5859"/>
              </a:solidFill>
            </a:endParaRPr>
          </a:p>
        </p:txBody>
      </p:sp>
      <p:grpSp>
        <p:nvGrpSpPr>
          <p:cNvPr id="284" name="Groupe 283">
            <a:extLst>
              <a:ext uri="{FF2B5EF4-FFF2-40B4-BE49-F238E27FC236}">
                <a16:creationId xmlns:a16="http://schemas.microsoft.com/office/drawing/2014/main" id="{D919B202-0447-0A54-AB32-AFD778A867A3}"/>
              </a:ext>
            </a:extLst>
          </p:cNvPr>
          <p:cNvGrpSpPr/>
          <p:nvPr/>
        </p:nvGrpSpPr>
        <p:grpSpPr>
          <a:xfrm>
            <a:off x="4130849" y="64637"/>
            <a:ext cx="1551704" cy="6277356"/>
            <a:chOff x="3470486" y="236776"/>
            <a:chExt cx="1551704" cy="6277356"/>
          </a:xfrm>
        </p:grpSpPr>
        <p:sp>
          <p:nvSpPr>
            <p:cNvPr id="151" name="Shape 24">
              <a:extLst>
                <a:ext uri="{FF2B5EF4-FFF2-40B4-BE49-F238E27FC236}">
                  <a16:creationId xmlns:a16="http://schemas.microsoft.com/office/drawing/2014/main" id="{BE77B998-E383-B666-0035-2BE9BC78278E}"/>
                </a:ext>
              </a:extLst>
            </p:cNvPr>
            <p:cNvSpPr/>
            <p:nvPr/>
          </p:nvSpPr>
          <p:spPr>
            <a:xfrm>
              <a:off x="3470486" y="236776"/>
              <a:ext cx="1551704" cy="310896"/>
            </a:xfrm>
            <a:prstGeom prst="rect">
              <a:avLst/>
            </a:prstGeom>
            <a:noFill/>
            <a:ln w="6350">
              <a:solidFill>
                <a:srgbClr val="2A4D78">
                  <a:alpha val="25000"/>
                </a:srgbClr>
              </a:solidFill>
              <a:prstDash val="solid"/>
            </a:ln>
          </p:spPr>
          <p:txBody>
            <a:bodyPr/>
            <a:lstStyle/>
            <a:p>
              <a:endParaRPr lang="en-US">
                <a:solidFill>
                  <a:srgbClr val="FF5859"/>
                </a:solidFill>
              </a:endParaRPr>
            </a:p>
          </p:txBody>
        </p:sp>
        <p:sp>
          <p:nvSpPr>
            <p:cNvPr id="152" name="Text 25">
              <a:extLst>
                <a:ext uri="{FF2B5EF4-FFF2-40B4-BE49-F238E27FC236}">
                  <a16:creationId xmlns:a16="http://schemas.microsoft.com/office/drawing/2014/main" id="{4AB416AA-6042-27E3-C31B-B9952C4755AB}"/>
                </a:ext>
              </a:extLst>
            </p:cNvPr>
            <p:cNvSpPr/>
            <p:nvPr/>
          </p:nvSpPr>
          <p:spPr>
            <a:xfrm>
              <a:off x="3530167" y="236776"/>
              <a:ext cx="1472130" cy="310896"/>
            </a:xfrm>
            <a:prstGeom prst="rect">
              <a:avLst/>
            </a:prstGeom>
            <a:solidFill>
              <a:srgbClr val="F3D5CE"/>
            </a:solidFill>
            <a:ln>
              <a:solidFill>
                <a:srgbClr val="FD6B6E">
                  <a:alpha val="25000"/>
                </a:srgbClr>
              </a:solidFill>
            </a:ln>
          </p:spPr>
          <p:txBody>
            <a:bodyPr wrap="square" lIns="0" tIns="0" rIns="0" bIns="0" rtlCol="0" anchor="ctr"/>
            <a:lstStyle/>
            <a:p>
              <a:pPr marL="0" indent="0" algn="ctr">
                <a:buNone/>
              </a:pPr>
              <a:r>
                <a:rPr lang="en-US" sz="1200" b="1">
                  <a:solidFill>
                    <a:srgbClr val="FD5D60"/>
                  </a:solidFill>
                  <a:latin typeface="Calibri" pitchFamily="34" charset="0"/>
                  <a:ea typeface="Calibri" pitchFamily="34" charset="-122"/>
                  <a:cs typeface="Calibri" pitchFamily="34" charset="-120"/>
                </a:rPr>
                <a:t>Domaine</a:t>
              </a:r>
              <a:endParaRPr lang="en-US" sz="1200">
                <a:solidFill>
                  <a:srgbClr val="FD5D60"/>
                </a:solidFill>
              </a:endParaRPr>
            </a:p>
          </p:txBody>
        </p:sp>
        <p:sp>
          <p:nvSpPr>
            <p:cNvPr id="171" name="Shape 38">
              <a:extLst>
                <a:ext uri="{FF2B5EF4-FFF2-40B4-BE49-F238E27FC236}">
                  <a16:creationId xmlns:a16="http://schemas.microsoft.com/office/drawing/2014/main" id="{B39CE757-EABD-D4DA-4230-938196510D04}"/>
                </a:ext>
              </a:extLst>
            </p:cNvPr>
            <p:cNvSpPr/>
            <p:nvPr/>
          </p:nvSpPr>
          <p:spPr>
            <a:xfrm>
              <a:off x="3470486" y="547672"/>
              <a:ext cx="1531811" cy="576072"/>
            </a:xfrm>
            <a:prstGeom prst="rect">
              <a:avLst/>
            </a:prstGeom>
            <a:noFill/>
            <a:ln w="3810">
              <a:solidFill>
                <a:srgbClr val="2A4D78">
                  <a:alpha val="25000"/>
                </a:srgbClr>
              </a:solidFill>
              <a:prstDash val="solid"/>
            </a:ln>
          </p:spPr>
          <p:txBody>
            <a:bodyPr/>
            <a:lstStyle/>
            <a:p>
              <a:endParaRPr lang="en-US"/>
            </a:p>
          </p:txBody>
        </p:sp>
        <p:sp>
          <p:nvSpPr>
            <p:cNvPr id="172" name="Shape 39">
              <a:extLst>
                <a:ext uri="{FF2B5EF4-FFF2-40B4-BE49-F238E27FC236}">
                  <a16:creationId xmlns:a16="http://schemas.microsoft.com/office/drawing/2014/main" id="{C565556B-57A3-22D8-A97D-953C284773DA}"/>
                </a:ext>
              </a:extLst>
            </p:cNvPr>
            <p:cNvSpPr/>
            <p:nvPr/>
          </p:nvSpPr>
          <p:spPr>
            <a:xfrm>
              <a:off x="3470486" y="547672"/>
              <a:ext cx="49734" cy="576072"/>
            </a:xfrm>
            <a:prstGeom prst="rect">
              <a:avLst/>
            </a:prstGeom>
            <a:noFill/>
            <a:ln w="12700">
              <a:solidFill>
                <a:srgbClr val="2A4D78">
                  <a:alpha val="25000"/>
                </a:srgbClr>
              </a:solidFill>
              <a:prstDash val="solid"/>
            </a:ln>
          </p:spPr>
          <p:txBody>
            <a:bodyPr/>
            <a:lstStyle/>
            <a:p>
              <a:endParaRPr lang="en-US"/>
            </a:p>
          </p:txBody>
        </p:sp>
        <p:pic>
          <p:nvPicPr>
            <p:cNvPr id="173" name="Image 0" descr="preencoded.png">
              <a:extLst>
                <a:ext uri="{FF2B5EF4-FFF2-40B4-BE49-F238E27FC236}">
                  <a16:creationId xmlns:a16="http://schemas.microsoft.com/office/drawing/2014/main" id="{54F3B06D-470C-8B1D-B77B-4245897A10AB}"/>
                </a:ext>
              </a:extLst>
            </p:cNvPr>
            <p:cNvPicPr>
              <a:picLocks noChangeAspect="1"/>
            </p:cNvPicPr>
            <p:nvPr/>
          </p:nvPicPr>
          <p:blipFill>
            <a:blip r:embed="rId3"/>
            <a:stretch>
              <a:fillRect/>
            </a:stretch>
          </p:blipFill>
          <p:spPr>
            <a:xfrm>
              <a:off x="3589848" y="712264"/>
              <a:ext cx="278511" cy="256032"/>
            </a:xfrm>
            <a:prstGeom prst="rect">
              <a:avLst/>
            </a:prstGeom>
            <a:noFill/>
            <a:ln>
              <a:noFill/>
            </a:ln>
          </p:spPr>
        </p:pic>
        <p:sp>
          <p:nvSpPr>
            <p:cNvPr id="174" name="Text 40">
              <a:extLst>
                <a:ext uri="{FF2B5EF4-FFF2-40B4-BE49-F238E27FC236}">
                  <a16:creationId xmlns:a16="http://schemas.microsoft.com/office/drawing/2014/main" id="{83E761D3-DF1F-F5BF-70FE-A750D1B26BC3}"/>
                </a:ext>
              </a:extLst>
            </p:cNvPr>
            <p:cNvSpPr/>
            <p:nvPr/>
          </p:nvSpPr>
          <p:spPr>
            <a:xfrm>
              <a:off x="3908146" y="602536"/>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Finance</a:t>
              </a:r>
              <a:endParaRPr lang="en-US" sz="1050"/>
            </a:p>
          </p:txBody>
        </p:sp>
        <p:sp>
          <p:nvSpPr>
            <p:cNvPr id="182" name="Shape 48">
              <a:extLst>
                <a:ext uri="{FF2B5EF4-FFF2-40B4-BE49-F238E27FC236}">
                  <a16:creationId xmlns:a16="http://schemas.microsoft.com/office/drawing/2014/main" id="{AFBCC5EE-E8B9-EC5E-36AB-98F9655CBFCF}"/>
                </a:ext>
              </a:extLst>
            </p:cNvPr>
            <p:cNvSpPr/>
            <p:nvPr/>
          </p:nvSpPr>
          <p:spPr>
            <a:xfrm>
              <a:off x="3470486" y="1146604"/>
              <a:ext cx="1531811" cy="576072"/>
            </a:xfrm>
            <a:prstGeom prst="rect">
              <a:avLst/>
            </a:prstGeom>
            <a:noFill/>
            <a:ln w="3810">
              <a:solidFill>
                <a:srgbClr val="2A4D78">
                  <a:alpha val="25000"/>
                </a:srgbClr>
              </a:solidFill>
              <a:prstDash val="solid"/>
            </a:ln>
          </p:spPr>
          <p:txBody>
            <a:bodyPr/>
            <a:lstStyle/>
            <a:p>
              <a:endParaRPr lang="en-US"/>
            </a:p>
          </p:txBody>
        </p:sp>
        <p:sp>
          <p:nvSpPr>
            <p:cNvPr id="183" name="Shape 49">
              <a:extLst>
                <a:ext uri="{FF2B5EF4-FFF2-40B4-BE49-F238E27FC236}">
                  <a16:creationId xmlns:a16="http://schemas.microsoft.com/office/drawing/2014/main" id="{8FEBCF45-A05F-D9A0-002E-C4988CAE33FC}"/>
                </a:ext>
              </a:extLst>
            </p:cNvPr>
            <p:cNvSpPr/>
            <p:nvPr/>
          </p:nvSpPr>
          <p:spPr>
            <a:xfrm>
              <a:off x="3470486" y="1146604"/>
              <a:ext cx="49734" cy="576072"/>
            </a:xfrm>
            <a:prstGeom prst="rect">
              <a:avLst/>
            </a:prstGeom>
            <a:noFill/>
            <a:ln w="12700">
              <a:solidFill>
                <a:srgbClr val="2A4D78">
                  <a:alpha val="25000"/>
                </a:srgbClr>
              </a:solidFill>
              <a:prstDash val="solid"/>
            </a:ln>
          </p:spPr>
          <p:txBody>
            <a:bodyPr/>
            <a:lstStyle/>
            <a:p>
              <a:endParaRPr lang="en-US"/>
            </a:p>
          </p:txBody>
        </p:sp>
        <p:pic>
          <p:nvPicPr>
            <p:cNvPr id="184" name="Image 1" descr="preencoded.png">
              <a:extLst>
                <a:ext uri="{FF2B5EF4-FFF2-40B4-BE49-F238E27FC236}">
                  <a16:creationId xmlns:a16="http://schemas.microsoft.com/office/drawing/2014/main" id="{81288E9F-9018-08B0-2129-EC9A5C6F3D4A}"/>
                </a:ext>
              </a:extLst>
            </p:cNvPr>
            <p:cNvPicPr>
              <a:picLocks noChangeAspect="1"/>
            </p:cNvPicPr>
            <p:nvPr/>
          </p:nvPicPr>
          <p:blipFill>
            <a:blip r:embed="rId4"/>
            <a:stretch>
              <a:fillRect/>
            </a:stretch>
          </p:blipFill>
          <p:spPr>
            <a:xfrm>
              <a:off x="3589848" y="1311196"/>
              <a:ext cx="278511" cy="256032"/>
            </a:xfrm>
            <a:prstGeom prst="rect">
              <a:avLst/>
            </a:prstGeom>
            <a:noFill/>
            <a:ln>
              <a:noFill/>
            </a:ln>
          </p:spPr>
        </p:pic>
        <p:sp>
          <p:nvSpPr>
            <p:cNvPr id="185" name="Text 50">
              <a:extLst>
                <a:ext uri="{FF2B5EF4-FFF2-40B4-BE49-F238E27FC236}">
                  <a16:creationId xmlns:a16="http://schemas.microsoft.com/office/drawing/2014/main" id="{DD44EAA0-D24B-EE87-EE3F-BA793B80969E}"/>
                </a:ext>
              </a:extLst>
            </p:cNvPr>
            <p:cNvSpPr/>
            <p:nvPr/>
          </p:nvSpPr>
          <p:spPr>
            <a:xfrm>
              <a:off x="3908146" y="1201468"/>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IT</a:t>
              </a:r>
              <a:endParaRPr lang="en-US" sz="1050"/>
            </a:p>
          </p:txBody>
        </p:sp>
        <p:sp>
          <p:nvSpPr>
            <p:cNvPr id="193" name="Shape 58">
              <a:extLst>
                <a:ext uri="{FF2B5EF4-FFF2-40B4-BE49-F238E27FC236}">
                  <a16:creationId xmlns:a16="http://schemas.microsoft.com/office/drawing/2014/main" id="{0A674115-8FB5-3CDB-C600-AFF71BC571EB}"/>
                </a:ext>
              </a:extLst>
            </p:cNvPr>
            <p:cNvSpPr/>
            <p:nvPr/>
          </p:nvSpPr>
          <p:spPr>
            <a:xfrm>
              <a:off x="3470486" y="1745536"/>
              <a:ext cx="1551704" cy="576072"/>
            </a:xfrm>
            <a:prstGeom prst="rect">
              <a:avLst/>
            </a:prstGeom>
            <a:noFill/>
            <a:ln w="3810">
              <a:solidFill>
                <a:srgbClr val="2A4D78">
                  <a:alpha val="25000"/>
                </a:srgbClr>
              </a:solidFill>
              <a:prstDash val="solid"/>
            </a:ln>
          </p:spPr>
          <p:txBody>
            <a:bodyPr/>
            <a:lstStyle/>
            <a:p>
              <a:endParaRPr lang="en-US"/>
            </a:p>
          </p:txBody>
        </p:sp>
        <p:sp>
          <p:nvSpPr>
            <p:cNvPr id="194" name="Shape 59">
              <a:extLst>
                <a:ext uri="{FF2B5EF4-FFF2-40B4-BE49-F238E27FC236}">
                  <a16:creationId xmlns:a16="http://schemas.microsoft.com/office/drawing/2014/main" id="{05BCB0AE-C4DF-BFAD-37C8-9AD77A9D84E6}"/>
                </a:ext>
              </a:extLst>
            </p:cNvPr>
            <p:cNvSpPr/>
            <p:nvPr/>
          </p:nvSpPr>
          <p:spPr>
            <a:xfrm>
              <a:off x="3470486" y="1745536"/>
              <a:ext cx="49734" cy="576072"/>
            </a:xfrm>
            <a:prstGeom prst="rect">
              <a:avLst/>
            </a:prstGeom>
            <a:noFill/>
            <a:ln w="12700">
              <a:solidFill>
                <a:srgbClr val="2A4D78">
                  <a:alpha val="25000"/>
                </a:srgbClr>
              </a:solidFill>
              <a:prstDash val="solid"/>
            </a:ln>
          </p:spPr>
          <p:txBody>
            <a:bodyPr/>
            <a:lstStyle/>
            <a:p>
              <a:endParaRPr lang="en-US"/>
            </a:p>
          </p:txBody>
        </p:sp>
        <p:pic>
          <p:nvPicPr>
            <p:cNvPr id="195" name="Image 2" descr="preencoded.png">
              <a:extLst>
                <a:ext uri="{FF2B5EF4-FFF2-40B4-BE49-F238E27FC236}">
                  <a16:creationId xmlns:a16="http://schemas.microsoft.com/office/drawing/2014/main" id="{20B894F0-AEF2-3662-F93D-342EBD11F8F1}"/>
                </a:ext>
              </a:extLst>
            </p:cNvPr>
            <p:cNvPicPr>
              <a:picLocks noChangeAspect="1"/>
            </p:cNvPicPr>
            <p:nvPr/>
          </p:nvPicPr>
          <p:blipFill>
            <a:blip r:embed="rId5"/>
            <a:stretch>
              <a:fillRect/>
            </a:stretch>
          </p:blipFill>
          <p:spPr>
            <a:xfrm>
              <a:off x="3589848" y="1910128"/>
              <a:ext cx="278511" cy="256032"/>
            </a:xfrm>
            <a:prstGeom prst="rect">
              <a:avLst/>
            </a:prstGeom>
            <a:noFill/>
            <a:ln>
              <a:noFill/>
            </a:ln>
          </p:spPr>
        </p:pic>
        <p:sp>
          <p:nvSpPr>
            <p:cNvPr id="196" name="Text 60">
              <a:extLst>
                <a:ext uri="{FF2B5EF4-FFF2-40B4-BE49-F238E27FC236}">
                  <a16:creationId xmlns:a16="http://schemas.microsoft.com/office/drawing/2014/main" id="{BDBEC2A4-9875-8A12-CDF7-50B1FB98E7F8}"/>
                </a:ext>
              </a:extLst>
            </p:cNvPr>
            <p:cNvSpPr/>
            <p:nvPr/>
          </p:nvSpPr>
          <p:spPr>
            <a:xfrm>
              <a:off x="3908146" y="1800400"/>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Logistique</a:t>
              </a:r>
              <a:endParaRPr lang="en-US" sz="1050"/>
            </a:p>
          </p:txBody>
        </p:sp>
        <p:sp>
          <p:nvSpPr>
            <p:cNvPr id="204" name="Shape 68">
              <a:extLst>
                <a:ext uri="{FF2B5EF4-FFF2-40B4-BE49-F238E27FC236}">
                  <a16:creationId xmlns:a16="http://schemas.microsoft.com/office/drawing/2014/main" id="{182DE72C-0EE5-69E2-0608-0486D3EE7149}"/>
                </a:ext>
              </a:extLst>
            </p:cNvPr>
            <p:cNvSpPr/>
            <p:nvPr/>
          </p:nvSpPr>
          <p:spPr>
            <a:xfrm>
              <a:off x="3470486" y="2344468"/>
              <a:ext cx="1551704" cy="576072"/>
            </a:xfrm>
            <a:prstGeom prst="rect">
              <a:avLst/>
            </a:prstGeom>
            <a:noFill/>
            <a:ln w="3810">
              <a:solidFill>
                <a:srgbClr val="2A4D78">
                  <a:alpha val="25000"/>
                </a:srgbClr>
              </a:solidFill>
              <a:prstDash val="solid"/>
            </a:ln>
          </p:spPr>
          <p:txBody>
            <a:bodyPr/>
            <a:lstStyle/>
            <a:p>
              <a:endParaRPr lang="en-US"/>
            </a:p>
          </p:txBody>
        </p:sp>
        <p:sp>
          <p:nvSpPr>
            <p:cNvPr id="205" name="Shape 69">
              <a:extLst>
                <a:ext uri="{FF2B5EF4-FFF2-40B4-BE49-F238E27FC236}">
                  <a16:creationId xmlns:a16="http://schemas.microsoft.com/office/drawing/2014/main" id="{214B14CC-B8BA-5331-8266-1B67CEF5E0F0}"/>
                </a:ext>
              </a:extLst>
            </p:cNvPr>
            <p:cNvSpPr/>
            <p:nvPr/>
          </p:nvSpPr>
          <p:spPr>
            <a:xfrm>
              <a:off x="3470486" y="2344468"/>
              <a:ext cx="49734" cy="576072"/>
            </a:xfrm>
            <a:prstGeom prst="rect">
              <a:avLst/>
            </a:prstGeom>
            <a:noFill/>
            <a:ln w="12700">
              <a:solidFill>
                <a:srgbClr val="2A4D78">
                  <a:alpha val="25000"/>
                </a:srgbClr>
              </a:solidFill>
              <a:prstDash val="solid"/>
            </a:ln>
          </p:spPr>
          <p:txBody>
            <a:bodyPr/>
            <a:lstStyle/>
            <a:p>
              <a:endParaRPr lang="en-US"/>
            </a:p>
          </p:txBody>
        </p:sp>
        <p:pic>
          <p:nvPicPr>
            <p:cNvPr id="206" name="Image 3" descr="preencoded.png">
              <a:extLst>
                <a:ext uri="{FF2B5EF4-FFF2-40B4-BE49-F238E27FC236}">
                  <a16:creationId xmlns:a16="http://schemas.microsoft.com/office/drawing/2014/main" id="{3A1B92E1-6F28-D196-F271-CBDB633C3E2F}"/>
                </a:ext>
              </a:extLst>
            </p:cNvPr>
            <p:cNvPicPr>
              <a:picLocks noChangeAspect="1"/>
            </p:cNvPicPr>
            <p:nvPr/>
          </p:nvPicPr>
          <p:blipFill>
            <a:blip r:embed="rId6"/>
            <a:stretch>
              <a:fillRect/>
            </a:stretch>
          </p:blipFill>
          <p:spPr>
            <a:xfrm>
              <a:off x="3589848" y="2509060"/>
              <a:ext cx="278511" cy="256032"/>
            </a:xfrm>
            <a:prstGeom prst="rect">
              <a:avLst/>
            </a:prstGeom>
            <a:noFill/>
            <a:ln>
              <a:noFill/>
            </a:ln>
          </p:spPr>
        </p:pic>
        <p:sp>
          <p:nvSpPr>
            <p:cNvPr id="207" name="Text 70">
              <a:extLst>
                <a:ext uri="{FF2B5EF4-FFF2-40B4-BE49-F238E27FC236}">
                  <a16:creationId xmlns:a16="http://schemas.microsoft.com/office/drawing/2014/main" id="{37061B91-7C6B-D277-1134-55C8B0D94445}"/>
                </a:ext>
              </a:extLst>
            </p:cNvPr>
            <p:cNvSpPr/>
            <p:nvPr/>
          </p:nvSpPr>
          <p:spPr>
            <a:xfrm>
              <a:off x="3908146" y="2399332"/>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Qualité</a:t>
              </a:r>
              <a:endParaRPr lang="en-US" sz="1050"/>
            </a:p>
          </p:txBody>
        </p:sp>
        <p:sp>
          <p:nvSpPr>
            <p:cNvPr id="215" name="Shape 78">
              <a:extLst>
                <a:ext uri="{FF2B5EF4-FFF2-40B4-BE49-F238E27FC236}">
                  <a16:creationId xmlns:a16="http://schemas.microsoft.com/office/drawing/2014/main" id="{D5B420EB-B016-15CD-243A-1511897AFF6B}"/>
                </a:ext>
              </a:extLst>
            </p:cNvPr>
            <p:cNvSpPr/>
            <p:nvPr/>
          </p:nvSpPr>
          <p:spPr>
            <a:xfrm>
              <a:off x="3470486" y="2943400"/>
              <a:ext cx="1531811" cy="576072"/>
            </a:xfrm>
            <a:prstGeom prst="rect">
              <a:avLst/>
            </a:prstGeom>
            <a:noFill/>
            <a:ln w="3810">
              <a:solidFill>
                <a:srgbClr val="2A4D78">
                  <a:alpha val="25000"/>
                </a:srgbClr>
              </a:solidFill>
              <a:prstDash val="solid"/>
            </a:ln>
          </p:spPr>
          <p:txBody>
            <a:bodyPr/>
            <a:lstStyle/>
            <a:p>
              <a:endParaRPr lang="en-US"/>
            </a:p>
          </p:txBody>
        </p:sp>
        <p:sp>
          <p:nvSpPr>
            <p:cNvPr id="216" name="Shape 79">
              <a:extLst>
                <a:ext uri="{FF2B5EF4-FFF2-40B4-BE49-F238E27FC236}">
                  <a16:creationId xmlns:a16="http://schemas.microsoft.com/office/drawing/2014/main" id="{FF845B0D-ACFD-05A2-4217-214288308E9E}"/>
                </a:ext>
              </a:extLst>
            </p:cNvPr>
            <p:cNvSpPr/>
            <p:nvPr/>
          </p:nvSpPr>
          <p:spPr>
            <a:xfrm>
              <a:off x="3470486" y="2943400"/>
              <a:ext cx="49734" cy="576072"/>
            </a:xfrm>
            <a:prstGeom prst="rect">
              <a:avLst/>
            </a:prstGeom>
            <a:noFill/>
            <a:ln w="12700">
              <a:solidFill>
                <a:srgbClr val="2A4D78">
                  <a:alpha val="25000"/>
                </a:srgbClr>
              </a:solidFill>
              <a:prstDash val="solid"/>
            </a:ln>
          </p:spPr>
          <p:txBody>
            <a:bodyPr/>
            <a:lstStyle/>
            <a:p>
              <a:endParaRPr lang="en-US"/>
            </a:p>
          </p:txBody>
        </p:sp>
        <p:pic>
          <p:nvPicPr>
            <p:cNvPr id="217" name="Image 4" descr="preencoded.png">
              <a:extLst>
                <a:ext uri="{FF2B5EF4-FFF2-40B4-BE49-F238E27FC236}">
                  <a16:creationId xmlns:a16="http://schemas.microsoft.com/office/drawing/2014/main" id="{B73D7F95-522C-7907-99D0-EB10E957FA51}"/>
                </a:ext>
              </a:extLst>
            </p:cNvPr>
            <p:cNvPicPr>
              <a:picLocks noChangeAspect="1"/>
            </p:cNvPicPr>
            <p:nvPr/>
          </p:nvPicPr>
          <p:blipFill>
            <a:blip r:embed="rId7"/>
            <a:stretch>
              <a:fillRect/>
            </a:stretch>
          </p:blipFill>
          <p:spPr>
            <a:xfrm>
              <a:off x="3589848" y="3107992"/>
              <a:ext cx="278511" cy="256032"/>
            </a:xfrm>
            <a:prstGeom prst="rect">
              <a:avLst/>
            </a:prstGeom>
            <a:noFill/>
            <a:ln>
              <a:noFill/>
            </a:ln>
          </p:spPr>
        </p:pic>
        <p:sp>
          <p:nvSpPr>
            <p:cNvPr id="218" name="Text 80">
              <a:extLst>
                <a:ext uri="{FF2B5EF4-FFF2-40B4-BE49-F238E27FC236}">
                  <a16:creationId xmlns:a16="http://schemas.microsoft.com/office/drawing/2014/main" id="{00B5CDCB-8425-126D-12C2-A4879F2D240C}"/>
                </a:ext>
              </a:extLst>
            </p:cNvPr>
            <p:cNvSpPr/>
            <p:nvPr/>
          </p:nvSpPr>
          <p:spPr>
            <a:xfrm>
              <a:off x="3908146" y="2998264"/>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Ventes</a:t>
              </a:r>
              <a:endParaRPr lang="en-US" sz="1050"/>
            </a:p>
          </p:txBody>
        </p:sp>
        <p:sp>
          <p:nvSpPr>
            <p:cNvPr id="227" name="Shape 89">
              <a:extLst>
                <a:ext uri="{FF2B5EF4-FFF2-40B4-BE49-F238E27FC236}">
                  <a16:creationId xmlns:a16="http://schemas.microsoft.com/office/drawing/2014/main" id="{06645AD9-3F90-440E-7BB4-1DE822740CEB}"/>
                </a:ext>
              </a:extLst>
            </p:cNvPr>
            <p:cNvSpPr/>
            <p:nvPr/>
          </p:nvSpPr>
          <p:spPr>
            <a:xfrm>
              <a:off x="3470486" y="3542332"/>
              <a:ext cx="49734" cy="576072"/>
            </a:xfrm>
            <a:prstGeom prst="rect">
              <a:avLst/>
            </a:prstGeom>
            <a:noFill/>
            <a:ln w="12700">
              <a:solidFill>
                <a:srgbClr val="2A4D78">
                  <a:alpha val="25000"/>
                </a:srgbClr>
              </a:solidFill>
              <a:prstDash val="solid"/>
            </a:ln>
          </p:spPr>
          <p:txBody>
            <a:bodyPr/>
            <a:lstStyle/>
            <a:p>
              <a:endParaRPr lang="en-US"/>
            </a:p>
          </p:txBody>
        </p:sp>
        <p:pic>
          <p:nvPicPr>
            <p:cNvPr id="228" name="Image 5" descr="preencoded.png">
              <a:extLst>
                <a:ext uri="{FF2B5EF4-FFF2-40B4-BE49-F238E27FC236}">
                  <a16:creationId xmlns:a16="http://schemas.microsoft.com/office/drawing/2014/main" id="{58E7D4B5-0281-D97A-4CC6-D13F0468BB51}"/>
                </a:ext>
              </a:extLst>
            </p:cNvPr>
            <p:cNvPicPr>
              <a:picLocks noChangeAspect="1"/>
            </p:cNvPicPr>
            <p:nvPr/>
          </p:nvPicPr>
          <p:blipFill>
            <a:blip r:embed="rId8"/>
            <a:stretch>
              <a:fillRect/>
            </a:stretch>
          </p:blipFill>
          <p:spPr>
            <a:xfrm>
              <a:off x="3589848" y="3706924"/>
              <a:ext cx="278511" cy="256032"/>
            </a:xfrm>
            <a:prstGeom prst="rect">
              <a:avLst/>
            </a:prstGeom>
            <a:noFill/>
            <a:ln>
              <a:noFill/>
            </a:ln>
          </p:spPr>
        </p:pic>
        <p:sp>
          <p:nvSpPr>
            <p:cNvPr id="229" name="Text 90">
              <a:extLst>
                <a:ext uri="{FF2B5EF4-FFF2-40B4-BE49-F238E27FC236}">
                  <a16:creationId xmlns:a16="http://schemas.microsoft.com/office/drawing/2014/main" id="{92C568BB-CA6F-263D-9578-FEED65677357}"/>
                </a:ext>
              </a:extLst>
            </p:cNvPr>
            <p:cNvSpPr/>
            <p:nvPr/>
          </p:nvSpPr>
          <p:spPr>
            <a:xfrm>
              <a:off x="3908146" y="3597196"/>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Sourcing</a:t>
              </a:r>
              <a:endParaRPr lang="en-US" sz="1050"/>
            </a:p>
          </p:txBody>
        </p:sp>
        <p:sp>
          <p:nvSpPr>
            <p:cNvPr id="237" name="Shape 98">
              <a:extLst>
                <a:ext uri="{FF2B5EF4-FFF2-40B4-BE49-F238E27FC236}">
                  <a16:creationId xmlns:a16="http://schemas.microsoft.com/office/drawing/2014/main" id="{1B6DC79B-074F-81C2-2C6C-2B5F6763857A}"/>
                </a:ext>
              </a:extLst>
            </p:cNvPr>
            <p:cNvSpPr/>
            <p:nvPr/>
          </p:nvSpPr>
          <p:spPr>
            <a:xfrm>
              <a:off x="3470486" y="4141264"/>
              <a:ext cx="1551704" cy="576072"/>
            </a:xfrm>
            <a:prstGeom prst="rect">
              <a:avLst/>
            </a:prstGeom>
            <a:noFill/>
            <a:ln w="3810">
              <a:solidFill>
                <a:srgbClr val="2A4D78">
                  <a:alpha val="25000"/>
                </a:srgbClr>
              </a:solidFill>
              <a:prstDash val="solid"/>
            </a:ln>
          </p:spPr>
          <p:txBody>
            <a:bodyPr/>
            <a:lstStyle/>
            <a:p>
              <a:endParaRPr lang="en-US"/>
            </a:p>
          </p:txBody>
        </p:sp>
        <p:sp>
          <p:nvSpPr>
            <p:cNvPr id="238" name="Shape 99">
              <a:extLst>
                <a:ext uri="{FF2B5EF4-FFF2-40B4-BE49-F238E27FC236}">
                  <a16:creationId xmlns:a16="http://schemas.microsoft.com/office/drawing/2014/main" id="{4EF93653-5351-735C-98F6-80ACB5A9F695}"/>
                </a:ext>
              </a:extLst>
            </p:cNvPr>
            <p:cNvSpPr/>
            <p:nvPr/>
          </p:nvSpPr>
          <p:spPr>
            <a:xfrm>
              <a:off x="3470486" y="4141264"/>
              <a:ext cx="49734" cy="576072"/>
            </a:xfrm>
            <a:prstGeom prst="rect">
              <a:avLst/>
            </a:prstGeom>
            <a:noFill/>
            <a:ln w="12700">
              <a:solidFill>
                <a:srgbClr val="2A4D78">
                  <a:alpha val="25000"/>
                </a:srgbClr>
              </a:solidFill>
              <a:prstDash val="solid"/>
            </a:ln>
          </p:spPr>
          <p:txBody>
            <a:bodyPr/>
            <a:lstStyle/>
            <a:p>
              <a:endParaRPr lang="en-US"/>
            </a:p>
          </p:txBody>
        </p:sp>
        <p:pic>
          <p:nvPicPr>
            <p:cNvPr id="239" name="Image 6" descr="preencoded.png">
              <a:extLst>
                <a:ext uri="{FF2B5EF4-FFF2-40B4-BE49-F238E27FC236}">
                  <a16:creationId xmlns:a16="http://schemas.microsoft.com/office/drawing/2014/main" id="{746CF3B0-C044-93C7-1875-FEE96F846A77}"/>
                </a:ext>
              </a:extLst>
            </p:cNvPr>
            <p:cNvPicPr>
              <a:picLocks noChangeAspect="1"/>
            </p:cNvPicPr>
            <p:nvPr/>
          </p:nvPicPr>
          <p:blipFill>
            <a:blip r:embed="rId9"/>
            <a:stretch>
              <a:fillRect/>
            </a:stretch>
          </p:blipFill>
          <p:spPr>
            <a:xfrm>
              <a:off x="3589848" y="4305856"/>
              <a:ext cx="278511" cy="256032"/>
            </a:xfrm>
            <a:prstGeom prst="rect">
              <a:avLst/>
            </a:prstGeom>
            <a:noFill/>
            <a:ln>
              <a:noFill/>
            </a:ln>
          </p:spPr>
        </p:pic>
        <p:sp>
          <p:nvSpPr>
            <p:cNvPr id="240" name="Text 100">
              <a:extLst>
                <a:ext uri="{FF2B5EF4-FFF2-40B4-BE49-F238E27FC236}">
                  <a16:creationId xmlns:a16="http://schemas.microsoft.com/office/drawing/2014/main" id="{62B8533A-77F9-E413-886D-217B85D9A55D}"/>
                </a:ext>
              </a:extLst>
            </p:cNvPr>
            <p:cNvSpPr/>
            <p:nvPr/>
          </p:nvSpPr>
          <p:spPr>
            <a:xfrm>
              <a:off x="3908146" y="4196128"/>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Design</a:t>
              </a:r>
              <a:endParaRPr lang="en-US" sz="1050"/>
            </a:p>
          </p:txBody>
        </p:sp>
        <p:sp>
          <p:nvSpPr>
            <p:cNvPr id="248" name="Shape 108">
              <a:extLst>
                <a:ext uri="{FF2B5EF4-FFF2-40B4-BE49-F238E27FC236}">
                  <a16:creationId xmlns:a16="http://schemas.microsoft.com/office/drawing/2014/main" id="{8DE2C2DE-A067-4CCC-130E-5E66CFEF51BE}"/>
                </a:ext>
              </a:extLst>
            </p:cNvPr>
            <p:cNvSpPr/>
            <p:nvPr/>
          </p:nvSpPr>
          <p:spPr>
            <a:xfrm>
              <a:off x="3470486" y="4740196"/>
              <a:ext cx="1531811" cy="576072"/>
            </a:xfrm>
            <a:prstGeom prst="rect">
              <a:avLst/>
            </a:prstGeom>
            <a:noFill/>
            <a:ln w="3810">
              <a:solidFill>
                <a:srgbClr val="2A4D78">
                  <a:alpha val="25000"/>
                </a:srgbClr>
              </a:solidFill>
              <a:prstDash val="solid"/>
            </a:ln>
          </p:spPr>
          <p:txBody>
            <a:bodyPr/>
            <a:lstStyle/>
            <a:p>
              <a:endParaRPr lang="en-US"/>
            </a:p>
          </p:txBody>
        </p:sp>
        <p:sp>
          <p:nvSpPr>
            <p:cNvPr id="249" name="Shape 109">
              <a:extLst>
                <a:ext uri="{FF2B5EF4-FFF2-40B4-BE49-F238E27FC236}">
                  <a16:creationId xmlns:a16="http://schemas.microsoft.com/office/drawing/2014/main" id="{43E19B6C-9088-B204-2076-9B0E6FF5D703}"/>
                </a:ext>
              </a:extLst>
            </p:cNvPr>
            <p:cNvSpPr/>
            <p:nvPr/>
          </p:nvSpPr>
          <p:spPr>
            <a:xfrm>
              <a:off x="3470486" y="4740196"/>
              <a:ext cx="49734" cy="576072"/>
            </a:xfrm>
            <a:prstGeom prst="rect">
              <a:avLst/>
            </a:prstGeom>
            <a:noFill/>
            <a:ln w="12700">
              <a:solidFill>
                <a:srgbClr val="2A4D78">
                  <a:alpha val="25000"/>
                </a:srgbClr>
              </a:solidFill>
              <a:prstDash val="solid"/>
            </a:ln>
          </p:spPr>
          <p:txBody>
            <a:bodyPr/>
            <a:lstStyle/>
            <a:p>
              <a:endParaRPr lang="en-US"/>
            </a:p>
          </p:txBody>
        </p:sp>
        <p:pic>
          <p:nvPicPr>
            <p:cNvPr id="250" name="Image 7" descr="preencoded.png">
              <a:extLst>
                <a:ext uri="{FF2B5EF4-FFF2-40B4-BE49-F238E27FC236}">
                  <a16:creationId xmlns:a16="http://schemas.microsoft.com/office/drawing/2014/main" id="{E0A4948D-81AE-9E27-A81C-9723882F621A}"/>
                </a:ext>
              </a:extLst>
            </p:cNvPr>
            <p:cNvPicPr>
              <a:picLocks noChangeAspect="1"/>
            </p:cNvPicPr>
            <p:nvPr/>
          </p:nvPicPr>
          <p:blipFill>
            <a:blip r:embed="rId10"/>
            <a:stretch>
              <a:fillRect/>
            </a:stretch>
          </p:blipFill>
          <p:spPr>
            <a:xfrm>
              <a:off x="3589848" y="4904788"/>
              <a:ext cx="278511" cy="256032"/>
            </a:xfrm>
            <a:prstGeom prst="rect">
              <a:avLst/>
            </a:prstGeom>
            <a:noFill/>
            <a:ln>
              <a:noFill/>
            </a:ln>
          </p:spPr>
        </p:pic>
        <p:sp>
          <p:nvSpPr>
            <p:cNvPr id="251" name="Text 110">
              <a:extLst>
                <a:ext uri="{FF2B5EF4-FFF2-40B4-BE49-F238E27FC236}">
                  <a16:creationId xmlns:a16="http://schemas.microsoft.com/office/drawing/2014/main" id="{F6DD017B-A418-7DDA-D470-9CF79D8A7E3F}"/>
                </a:ext>
              </a:extLst>
            </p:cNvPr>
            <p:cNvSpPr/>
            <p:nvPr/>
          </p:nvSpPr>
          <p:spPr>
            <a:xfrm>
              <a:off x="3908146" y="4795060"/>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RSE</a:t>
              </a:r>
              <a:endParaRPr lang="en-US" sz="1050"/>
            </a:p>
          </p:txBody>
        </p:sp>
        <p:sp>
          <p:nvSpPr>
            <p:cNvPr id="259" name="Shape 118">
              <a:extLst>
                <a:ext uri="{FF2B5EF4-FFF2-40B4-BE49-F238E27FC236}">
                  <a16:creationId xmlns:a16="http://schemas.microsoft.com/office/drawing/2014/main" id="{A975C553-F5E5-6522-74C3-81635F371229}"/>
                </a:ext>
              </a:extLst>
            </p:cNvPr>
            <p:cNvSpPr/>
            <p:nvPr/>
          </p:nvSpPr>
          <p:spPr>
            <a:xfrm>
              <a:off x="3470486" y="5339128"/>
              <a:ext cx="1531811" cy="576072"/>
            </a:xfrm>
            <a:prstGeom prst="rect">
              <a:avLst/>
            </a:prstGeom>
            <a:noFill/>
            <a:ln w="3810">
              <a:solidFill>
                <a:srgbClr val="2A4D78">
                  <a:alpha val="25000"/>
                </a:srgbClr>
              </a:solidFill>
              <a:prstDash val="solid"/>
            </a:ln>
          </p:spPr>
          <p:txBody>
            <a:bodyPr/>
            <a:lstStyle/>
            <a:p>
              <a:endParaRPr lang="en-US"/>
            </a:p>
          </p:txBody>
        </p:sp>
        <p:sp>
          <p:nvSpPr>
            <p:cNvPr id="260" name="Shape 119">
              <a:extLst>
                <a:ext uri="{FF2B5EF4-FFF2-40B4-BE49-F238E27FC236}">
                  <a16:creationId xmlns:a16="http://schemas.microsoft.com/office/drawing/2014/main" id="{04D49E9D-A88C-25C7-1335-A53757B8E86A}"/>
                </a:ext>
              </a:extLst>
            </p:cNvPr>
            <p:cNvSpPr/>
            <p:nvPr/>
          </p:nvSpPr>
          <p:spPr>
            <a:xfrm>
              <a:off x="3470486" y="5339128"/>
              <a:ext cx="49734" cy="576072"/>
            </a:xfrm>
            <a:prstGeom prst="rect">
              <a:avLst/>
            </a:prstGeom>
            <a:noFill/>
            <a:ln w="12700">
              <a:solidFill>
                <a:srgbClr val="2A4D78">
                  <a:alpha val="25000"/>
                </a:srgbClr>
              </a:solidFill>
              <a:prstDash val="solid"/>
            </a:ln>
          </p:spPr>
          <p:txBody>
            <a:bodyPr/>
            <a:lstStyle/>
            <a:p>
              <a:endParaRPr lang="en-US"/>
            </a:p>
          </p:txBody>
        </p:sp>
        <p:pic>
          <p:nvPicPr>
            <p:cNvPr id="261" name="Image 8" descr="preencoded.png">
              <a:extLst>
                <a:ext uri="{FF2B5EF4-FFF2-40B4-BE49-F238E27FC236}">
                  <a16:creationId xmlns:a16="http://schemas.microsoft.com/office/drawing/2014/main" id="{16324210-4537-9E66-BEE6-AA9D7D666973}"/>
                </a:ext>
              </a:extLst>
            </p:cNvPr>
            <p:cNvPicPr>
              <a:picLocks noChangeAspect="1"/>
            </p:cNvPicPr>
            <p:nvPr/>
          </p:nvPicPr>
          <p:blipFill>
            <a:blip r:embed="rId11"/>
            <a:stretch>
              <a:fillRect/>
            </a:stretch>
          </p:blipFill>
          <p:spPr>
            <a:xfrm>
              <a:off x="3589848" y="5503720"/>
              <a:ext cx="278511" cy="256032"/>
            </a:xfrm>
            <a:prstGeom prst="rect">
              <a:avLst/>
            </a:prstGeom>
            <a:noFill/>
            <a:ln>
              <a:noFill/>
            </a:ln>
          </p:spPr>
        </p:pic>
        <p:sp>
          <p:nvSpPr>
            <p:cNvPr id="262" name="Text 120">
              <a:extLst>
                <a:ext uri="{FF2B5EF4-FFF2-40B4-BE49-F238E27FC236}">
                  <a16:creationId xmlns:a16="http://schemas.microsoft.com/office/drawing/2014/main" id="{A7A39DE9-926F-1544-F658-DA144E7BCE83}"/>
                </a:ext>
              </a:extLst>
            </p:cNvPr>
            <p:cNvSpPr/>
            <p:nvPr/>
          </p:nvSpPr>
          <p:spPr>
            <a:xfrm>
              <a:off x="3908146" y="5393992"/>
              <a:ext cx="1094151"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RH</a:t>
              </a:r>
              <a:endParaRPr lang="en-US" sz="1050"/>
            </a:p>
          </p:txBody>
        </p:sp>
        <p:sp>
          <p:nvSpPr>
            <p:cNvPr id="270" name="Shape 128">
              <a:extLst>
                <a:ext uri="{FF2B5EF4-FFF2-40B4-BE49-F238E27FC236}">
                  <a16:creationId xmlns:a16="http://schemas.microsoft.com/office/drawing/2014/main" id="{D3BA33FE-3684-26A0-E9D1-6788AFB5EA6E}"/>
                </a:ext>
              </a:extLst>
            </p:cNvPr>
            <p:cNvSpPr/>
            <p:nvPr/>
          </p:nvSpPr>
          <p:spPr>
            <a:xfrm>
              <a:off x="3470486" y="5938060"/>
              <a:ext cx="1551704" cy="576072"/>
            </a:xfrm>
            <a:prstGeom prst="rect">
              <a:avLst/>
            </a:prstGeom>
            <a:noFill/>
            <a:ln w="3810">
              <a:solidFill>
                <a:srgbClr val="FD6B6E">
                  <a:alpha val="25000"/>
                </a:srgbClr>
              </a:solidFill>
              <a:prstDash val="solid"/>
            </a:ln>
          </p:spPr>
          <p:txBody>
            <a:bodyPr/>
            <a:lstStyle/>
            <a:p>
              <a:endParaRPr lang="en-US"/>
            </a:p>
          </p:txBody>
        </p:sp>
        <p:sp>
          <p:nvSpPr>
            <p:cNvPr id="271" name="Shape 129">
              <a:extLst>
                <a:ext uri="{FF2B5EF4-FFF2-40B4-BE49-F238E27FC236}">
                  <a16:creationId xmlns:a16="http://schemas.microsoft.com/office/drawing/2014/main" id="{B2A8E5A7-6A69-7322-F578-D080DDC9CCD4}"/>
                </a:ext>
              </a:extLst>
            </p:cNvPr>
            <p:cNvSpPr/>
            <p:nvPr/>
          </p:nvSpPr>
          <p:spPr>
            <a:xfrm>
              <a:off x="3470486" y="5938060"/>
              <a:ext cx="49734" cy="576072"/>
            </a:xfrm>
            <a:prstGeom prst="rect">
              <a:avLst/>
            </a:prstGeom>
            <a:noFill/>
            <a:ln w="12700">
              <a:solidFill>
                <a:srgbClr val="2A4D78">
                  <a:alpha val="25000"/>
                </a:srgbClr>
              </a:solidFill>
              <a:prstDash val="solid"/>
            </a:ln>
          </p:spPr>
          <p:txBody>
            <a:bodyPr/>
            <a:lstStyle/>
            <a:p>
              <a:endParaRPr lang="en-US"/>
            </a:p>
          </p:txBody>
        </p:sp>
        <p:pic>
          <p:nvPicPr>
            <p:cNvPr id="272" name="Image 9" descr="preencoded.png">
              <a:extLst>
                <a:ext uri="{FF2B5EF4-FFF2-40B4-BE49-F238E27FC236}">
                  <a16:creationId xmlns:a16="http://schemas.microsoft.com/office/drawing/2014/main" id="{A14FA43E-1CBA-FADA-D275-EF243E5ED13B}"/>
                </a:ext>
              </a:extLst>
            </p:cNvPr>
            <p:cNvPicPr>
              <a:picLocks noChangeAspect="1"/>
            </p:cNvPicPr>
            <p:nvPr/>
          </p:nvPicPr>
          <p:blipFill>
            <a:blip r:embed="rId12"/>
            <a:stretch>
              <a:fillRect/>
            </a:stretch>
          </p:blipFill>
          <p:spPr>
            <a:xfrm>
              <a:off x="3589848" y="6102652"/>
              <a:ext cx="278511" cy="256032"/>
            </a:xfrm>
            <a:prstGeom prst="rect">
              <a:avLst/>
            </a:prstGeom>
            <a:noFill/>
            <a:ln>
              <a:noFill/>
            </a:ln>
          </p:spPr>
        </p:pic>
        <p:sp>
          <p:nvSpPr>
            <p:cNvPr id="273" name="Text 130">
              <a:extLst>
                <a:ext uri="{FF2B5EF4-FFF2-40B4-BE49-F238E27FC236}">
                  <a16:creationId xmlns:a16="http://schemas.microsoft.com/office/drawing/2014/main" id="{12B08A0F-76F8-9664-0EC6-0136CD205FEA}"/>
                </a:ext>
              </a:extLst>
            </p:cNvPr>
            <p:cNvSpPr/>
            <p:nvPr/>
          </p:nvSpPr>
          <p:spPr>
            <a:xfrm>
              <a:off x="3908146" y="5992924"/>
              <a:ext cx="1054363" cy="484632"/>
            </a:xfrm>
            <a:prstGeom prst="rect">
              <a:avLst/>
            </a:prstGeom>
            <a:noFill/>
            <a:ln>
              <a:noFill/>
            </a:ln>
          </p:spPr>
          <p:txBody>
            <a:bodyPr wrap="square" lIns="0" tIns="0" rIns="0" bIns="0" rtlCol="0" anchor="ctr"/>
            <a:lstStyle/>
            <a:p>
              <a:pPr marL="0" indent="0">
                <a:buNone/>
              </a:pPr>
              <a:r>
                <a:rPr lang="en-US" sz="1050" b="1">
                  <a:latin typeface="Calibri" pitchFamily="34" charset="0"/>
                  <a:ea typeface="Calibri" pitchFamily="34" charset="-122"/>
                  <a:cs typeface="Calibri" pitchFamily="34" charset="-120"/>
                </a:rPr>
                <a:t>Bâtiment</a:t>
              </a:r>
              <a:endParaRPr lang="en-US" sz="1050"/>
            </a:p>
          </p:txBody>
        </p:sp>
        <p:sp>
          <p:nvSpPr>
            <p:cNvPr id="39" name="Shape 78">
              <a:extLst>
                <a:ext uri="{FF2B5EF4-FFF2-40B4-BE49-F238E27FC236}">
                  <a16:creationId xmlns:a16="http://schemas.microsoft.com/office/drawing/2014/main" id="{CE7350CD-5D0A-30AA-6B8A-551D4939356D}"/>
                </a:ext>
              </a:extLst>
            </p:cNvPr>
            <p:cNvSpPr/>
            <p:nvPr/>
          </p:nvSpPr>
          <p:spPr>
            <a:xfrm>
              <a:off x="3470486" y="3541703"/>
              <a:ext cx="1531811" cy="576072"/>
            </a:xfrm>
            <a:prstGeom prst="rect">
              <a:avLst/>
            </a:prstGeom>
            <a:noFill/>
            <a:ln w="3810">
              <a:solidFill>
                <a:srgbClr val="2A4D78">
                  <a:alpha val="25000"/>
                </a:srgbClr>
              </a:solidFill>
              <a:prstDash val="solid"/>
            </a:ln>
          </p:spPr>
          <p:txBody>
            <a:bodyPr/>
            <a:lstStyle/>
            <a:p>
              <a:endParaRPr lang="en-US"/>
            </a:p>
          </p:txBody>
        </p:sp>
      </p:grpSp>
      <p:sp>
        <p:nvSpPr>
          <p:cNvPr id="283" name="Flèche : droite rayée 282">
            <a:extLst>
              <a:ext uri="{FF2B5EF4-FFF2-40B4-BE49-F238E27FC236}">
                <a16:creationId xmlns:a16="http://schemas.microsoft.com/office/drawing/2014/main" id="{043F5840-242D-6029-A7EC-AE14289A2119}"/>
              </a:ext>
            </a:extLst>
          </p:cNvPr>
          <p:cNvSpPr/>
          <p:nvPr/>
        </p:nvSpPr>
        <p:spPr>
          <a:xfrm>
            <a:off x="5599174" y="3493009"/>
            <a:ext cx="496826" cy="438910"/>
          </a:xfrm>
          <a:prstGeom prst="stripedRightArrow">
            <a:avLst>
              <a:gd name="adj1" fmla="val 0"/>
              <a:gd name="adj2" fmla="val 50000"/>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0" name="Text 91">
            <a:extLst>
              <a:ext uri="{FF2B5EF4-FFF2-40B4-BE49-F238E27FC236}">
                <a16:creationId xmlns:a16="http://schemas.microsoft.com/office/drawing/2014/main" id="{A1403366-8892-C788-B366-C5C2E42C5C61}"/>
              </a:ext>
            </a:extLst>
          </p:cNvPr>
          <p:cNvSpPr/>
          <p:nvPr/>
        </p:nvSpPr>
        <p:spPr>
          <a:xfrm>
            <a:off x="6249933" y="3657600"/>
            <a:ext cx="2215581" cy="484632"/>
          </a:xfrm>
          <a:prstGeom prst="rect">
            <a:avLst/>
          </a:prstGeom>
          <a:noFill/>
          <a:ln>
            <a:noFill/>
          </a:ln>
        </p:spPr>
        <p:txBody>
          <a:bodyPr wrap="square" lIns="0" tIns="0" rIns="0" bIns="0" rtlCol="0" anchor="ctr"/>
          <a:lstStyle/>
          <a:p>
            <a:pPr marL="0" indent="0" algn="ctr">
              <a:buNone/>
            </a:pPr>
            <a:r>
              <a:rPr lang="en-US" sz="1200" b="1" err="1">
                <a:solidFill>
                  <a:srgbClr val="3A3A3A"/>
                </a:solidFill>
                <a:latin typeface="Poppins" panose="00000500000000000000" pitchFamily="2" charset="0"/>
                <a:ea typeface="Calibri" pitchFamily="34" charset="-122"/>
                <a:cs typeface="Poppins" panose="00000500000000000000" pitchFamily="2" charset="0"/>
              </a:rPr>
              <a:t>Risques</a:t>
            </a:r>
            <a:r>
              <a:rPr lang="en-US" sz="1200" b="1">
                <a:solidFill>
                  <a:srgbClr val="3A3A3A"/>
                </a:solidFill>
                <a:latin typeface="Poppins" panose="00000500000000000000" pitchFamily="2" charset="0"/>
                <a:ea typeface="Calibri" pitchFamily="34" charset="-122"/>
                <a:cs typeface="Poppins" panose="00000500000000000000" pitchFamily="2" charset="0"/>
              </a:rPr>
              <a:t> géopolitiques</a:t>
            </a:r>
            <a:endParaRPr lang="en-US" sz="1200" b="1">
              <a:solidFill>
                <a:srgbClr val="3A3A3A"/>
              </a:solidFill>
              <a:latin typeface="Poppins" panose="00000500000000000000" pitchFamily="2" charset="0"/>
              <a:cs typeface="Poppins" panose="00000500000000000000" pitchFamily="2" charset="0"/>
            </a:endParaRPr>
          </a:p>
        </p:txBody>
      </p:sp>
      <p:sp>
        <p:nvSpPr>
          <p:cNvPr id="291" name="Text 27">
            <a:extLst>
              <a:ext uri="{FF2B5EF4-FFF2-40B4-BE49-F238E27FC236}">
                <a16:creationId xmlns:a16="http://schemas.microsoft.com/office/drawing/2014/main" id="{D5E98DFF-B619-266A-2598-436877209E30}"/>
              </a:ext>
            </a:extLst>
          </p:cNvPr>
          <p:cNvSpPr/>
          <p:nvPr/>
        </p:nvSpPr>
        <p:spPr>
          <a:xfrm>
            <a:off x="6249932" y="3226975"/>
            <a:ext cx="2215577"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Risque principal</a:t>
            </a:r>
            <a:endParaRPr lang="en-US" sz="1000">
              <a:solidFill>
                <a:schemeClr val="bg2">
                  <a:lumMod val="10000"/>
                </a:schemeClr>
              </a:solidFill>
              <a:latin typeface="Poppins" panose="00000500000000000000" pitchFamily="2" charset="0"/>
              <a:cs typeface="Poppins" panose="00000500000000000000" pitchFamily="2" charset="0"/>
            </a:endParaRPr>
          </a:p>
        </p:txBody>
      </p:sp>
      <p:grpSp>
        <p:nvGrpSpPr>
          <p:cNvPr id="44" name="Groupe 43">
            <a:extLst>
              <a:ext uri="{FF2B5EF4-FFF2-40B4-BE49-F238E27FC236}">
                <a16:creationId xmlns:a16="http://schemas.microsoft.com/office/drawing/2014/main" id="{1E32B9D2-42FE-178D-A03D-69E403B6FD9D}"/>
              </a:ext>
            </a:extLst>
          </p:cNvPr>
          <p:cNvGrpSpPr/>
          <p:nvPr/>
        </p:nvGrpSpPr>
        <p:grpSpPr>
          <a:xfrm>
            <a:off x="8465509" y="3226975"/>
            <a:ext cx="590367" cy="915249"/>
            <a:chOff x="8465509" y="3226975"/>
            <a:chExt cx="590367" cy="915249"/>
          </a:xfrm>
        </p:grpSpPr>
        <p:sp>
          <p:nvSpPr>
            <p:cNvPr id="286" name="Text 93">
              <a:extLst>
                <a:ext uri="{FF2B5EF4-FFF2-40B4-BE49-F238E27FC236}">
                  <a16:creationId xmlns:a16="http://schemas.microsoft.com/office/drawing/2014/main" id="{358E3EA1-F3BB-4591-D405-91D860C18976}"/>
                </a:ext>
              </a:extLst>
            </p:cNvPr>
            <p:cNvSpPr/>
            <p:nvPr/>
          </p:nvSpPr>
          <p:spPr>
            <a:xfrm>
              <a:off x="8465509" y="3657597"/>
              <a:ext cx="590365" cy="484627"/>
            </a:xfrm>
            <a:prstGeom prst="rect">
              <a:avLst/>
            </a:prstGeom>
            <a:solidFill>
              <a:srgbClr val="FD5D60"/>
            </a:solidFill>
            <a:ln>
              <a:noFill/>
            </a:ln>
          </p:spPr>
          <p:txBody>
            <a:bodyPr wrap="square" lIns="0" tIns="0" rIns="0" bIns="0" rtlCol="0" anchor="ctr"/>
            <a:lstStyle/>
            <a:p>
              <a:pPr marL="0" indent="0" algn="ctr">
                <a:buNone/>
              </a:pPr>
              <a:r>
                <a:rPr lang="en-US" sz="1100" b="1">
                  <a:solidFill>
                    <a:schemeClr val="bg1"/>
                  </a:solidFill>
                  <a:latin typeface="Poppins" panose="00000500000000000000" pitchFamily="2" charset="0"/>
                  <a:ea typeface="Calibri" pitchFamily="34" charset="-122"/>
                  <a:cs typeface="Poppins" panose="00000500000000000000" pitchFamily="2" charset="0"/>
                </a:rPr>
                <a:t>10</a:t>
              </a:r>
              <a:endParaRPr lang="en-US" sz="1100">
                <a:solidFill>
                  <a:schemeClr val="bg1"/>
                </a:solidFill>
                <a:latin typeface="Poppins" panose="00000500000000000000" pitchFamily="2" charset="0"/>
                <a:cs typeface="Poppins" panose="00000500000000000000" pitchFamily="2" charset="0"/>
              </a:endParaRPr>
            </a:p>
          </p:txBody>
        </p:sp>
        <p:sp>
          <p:nvSpPr>
            <p:cNvPr id="292" name="Text 29">
              <a:extLst>
                <a:ext uri="{FF2B5EF4-FFF2-40B4-BE49-F238E27FC236}">
                  <a16:creationId xmlns:a16="http://schemas.microsoft.com/office/drawing/2014/main" id="{FB38CEE2-0623-EB59-F8B9-527F8ADE33D9}"/>
                </a:ext>
              </a:extLst>
            </p:cNvPr>
            <p:cNvSpPr/>
            <p:nvPr/>
          </p:nvSpPr>
          <p:spPr>
            <a:xfrm>
              <a:off x="8465510" y="3226975"/>
              <a:ext cx="590366"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Score</a:t>
              </a:r>
              <a:endParaRPr lang="en-US" sz="1000">
                <a:solidFill>
                  <a:schemeClr val="bg2">
                    <a:lumMod val="10000"/>
                  </a:schemeClr>
                </a:solidFill>
                <a:latin typeface="Poppins" panose="00000500000000000000" pitchFamily="2" charset="0"/>
                <a:cs typeface="Poppins" panose="00000500000000000000" pitchFamily="2" charset="0"/>
              </a:endParaRPr>
            </a:p>
          </p:txBody>
        </p:sp>
      </p:grpSp>
      <p:grpSp>
        <p:nvGrpSpPr>
          <p:cNvPr id="45" name="Groupe 44">
            <a:extLst>
              <a:ext uri="{FF2B5EF4-FFF2-40B4-BE49-F238E27FC236}">
                <a16:creationId xmlns:a16="http://schemas.microsoft.com/office/drawing/2014/main" id="{DC8AE57C-79BC-7444-F121-E05F00285C99}"/>
              </a:ext>
            </a:extLst>
          </p:cNvPr>
          <p:cNvGrpSpPr/>
          <p:nvPr/>
        </p:nvGrpSpPr>
        <p:grpSpPr>
          <a:xfrm>
            <a:off x="9189203" y="3226975"/>
            <a:ext cx="627265" cy="915255"/>
            <a:chOff x="9367801" y="3226975"/>
            <a:chExt cx="627265" cy="915255"/>
          </a:xfrm>
        </p:grpSpPr>
        <p:sp>
          <p:nvSpPr>
            <p:cNvPr id="287" name="Text 94">
              <a:extLst>
                <a:ext uri="{FF2B5EF4-FFF2-40B4-BE49-F238E27FC236}">
                  <a16:creationId xmlns:a16="http://schemas.microsoft.com/office/drawing/2014/main" id="{51BCF342-5C02-191C-124F-52DA9BA91A63}"/>
                </a:ext>
              </a:extLst>
            </p:cNvPr>
            <p:cNvSpPr/>
            <p:nvPr/>
          </p:nvSpPr>
          <p:spPr>
            <a:xfrm>
              <a:off x="9367801" y="3657599"/>
              <a:ext cx="627264" cy="484631"/>
            </a:xfrm>
            <a:prstGeom prst="rect">
              <a:avLst/>
            </a:prstGeom>
            <a:noFill/>
            <a:ln>
              <a:noFill/>
            </a:ln>
          </p:spPr>
          <p:txBody>
            <a:bodyPr wrap="square" lIns="0" tIns="0" rIns="0" bIns="0" rtlCol="0" anchor="ctr"/>
            <a:lstStyle/>
            <a:p>
              <a:pPr marL="0" indent="0" algn="ctr">
                <a:buNone/>
              </a:pPr>
              <a:r>
                <a:rPr lang="en-US" sz="1100" b="1">
                  <a:latin typeface="Poppins" panose="00000500000000000000" pitchFamily="2" charset="0"/>
                  <a:ea typeface="Calibri" pitchFamily="34" charset="-122"/>
                  <a:cs typeface="Poppins" panose="00000500000000000000" pitchFamily="2" charset="0"/>
                </a:rPr>
                <a:t>1 / 7</a:t>
              </a:r>
              <a:endParaRPr lang="en-US" sz="1100">
                <a:latin typeface="Poppins" panose="00000500000000000000" pitchFamily="2" charset="0"/>
                <a:cs typeface="Poppins" panose="00000500000000000000" pitchFamily="2" charset="0"/>
              </a:endParaRPr>
            </a:p>
          </p:txBody>
        </p:sp>
        <p:sp>
          <p:nvSpPr>
            <p:cNvPr id="293" name="Text 31">
              <a:extLst>
                <a:ext uri="{FF2B5EF4-FFF2-40B4-BE49-F238E27FC236}">
                  <a16:creationId xmlns:a16="http://schemas.microsoft.com/office/drawing/2014/main" id="{29B1BB3C-D4B9-9AD2-0D7B-01D851CDD2E5}"/>
                </a:ext>
              </a:extLst>
            </p:cNvPr>
            <p:cNvSpPr/>
            <p:nvPr/>
          </p:nvSpPr>
          <p:spPr>
            <a:xfrm>
              <a:off x="9367802" y="3226975"/>
              <a:ext cx="627264"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Crit./Maj</a:t>
              </a:r>
              <a:endParaRPr lang="en-US" sz="1000">
                <a:solidFill>
                  <a:schemeClr val="bg2">
                    <a:lumMod val="10000"/>
                  </a:schemeClr>
                </a:solidFill>
                <a:latin typeface="Poppins" panose="00000500000000000000" pitchFamily="2" charset="0"/>
                <a:cs typeface="Poppins" panose="00000500000000000000" pitchFamily="2" charset="0"/>
              </a:endParaRPr>
            </a:p>
          </p:txBody>
        </p:sp>
      </p:grpSp>
      <p:grpSp>
        <p:nvGrpSpPr>
          <p:cNvPr id="46" name="Groupe 45">
            <a:extLst>
              <a:ext uri="{FF2B5EF4-FFF2-40B4-BE49-F238E27FC236}">
                <a16:creationId xmlns:a16="http://schemas.microsoft.com/office/drawing/2014/main" id="{77949687-9E28-1535-DC3E-4A6659BD9E1D}"/>
              </a:ext>
            </a:extLst>
          </p:cNvPr>
          <p:cNvGrpSpPr/>
          <p:nvPr/>
        </p:nvGrpSpPr>
        <p:grpSpPr>
          <a:xfrm>
            <a:off x="9990508" y="3226975"/>
            <a:ext cx="645714" cy="915254"/>
            <a:chOff x="10109574" y="3226975"/>
            <a:chExt cx="645714" cy="915254"/>
          </a:xfrm>
        </p:grpSpPr>
        <p:sp>
          <p:nvSpPr>
            <p:cNvPr id="288" name="Text 95">
              <a:extLst>
                <a:ext uri="{FF2B5EF4-FFF2-40B4-BE49-F238E27FC236}">
                  <a16:creationId xmlns:a16="http://schemas.microsoft.com/office/drawing/2014/main" id="{1CC43727-3359-AD39-FE46-07210BFDF192}"/>
                </a:ext>
              </a:extLst>
            </p:cNvPr>
            <p:cNvSpPr/>
            <p:nvPr/>
          </p:nvSpPr>
          <p:spPr>
            <a:xfrm>
              <a:off x="10109574" y="3657598"/>
              <a:ext cx="645714" cy="484631"/>
            </a:xfrm>
            <a:prstGeom prst="rect">
              <a:avLst/>
            </a:prstGeom>
            <a:noFill/>
            <a:ln>
              <a:noFill/>
            </a:ln>
          </p:spPr>
          <p:txBody>
            <a:bodyPr wrap="square" lIns="0" tIns="0" rIns="0" bIns="0" rtlCol="0" anchor="ctr"/>
            <a:lstStyle/>
            <a:p>
              <a:pPr marL="0" indent="0" algn="ctr">
                <a:buNone/>
              </a:pPr>
              <a:r>
                <a:rPr lang="en-US" sz="1100" b="1">
                  <a:latin typeface="Poppins" panose="00000500000000000000" pitchFamily="2" charset="0"/>
                  <a:ea typeface="Calibri" pitchFamily="34" charset="-122"/>
                  <a:cs typeface="Poppins" panose="00000500000000000000" pitchFamily="2" charset="0"/>
                </a:rPr>
                <a:t>48h</a:t>
              </a:r>
              <a:endParaRPr lang="en-US" sz="1100">
                <a:latin typeface="Poppins" panose="00000500000000000000" pitchFamily="2" charset="0"/>
                <a:cs typeface="Poppins" panose="00000500000000000000" pitchFamily="2" charset="0"/>
              </a:endParaRPr>
            </a:p>
          </p:txBody>
        </p:sp>
        <p:sp>
          <p:nvSpPr>
            <p:cNvPr id="294" name="Text 33">
              <a:extLst>
                <a:ext uri="{FF2B5EF4-FFF2-40B4-BE49-F238E27FC236}">
                  <a16:creationId xmlns:a16="http://schemas.microsoft.com/office/drawing/2014/main" id="{4D29408E-8769-780F-1DF9-E914237DDD80}"/>
                </a:ext>
              </a:extLst>
            </p:cNvPr>
            <p:cNvSpPr/>
            <p:nvPr/>
          </p:nvSpPr>
          <p:spPr>
            <a:xfrm>
              <a:off x="10109575" y="3226975"/>
              <a:ext cx="645713"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RTO</a:t>
              </a:r>
              <a:endParaRPr lang="en-US" sz="1000">
                <a:solidFill>
                  <a:schemeClr val="bg2">
                    <a:lumMod val="10000"/>
                  </a:schemeClr>
                </a:solidFill>
                <a:latin typeface="Poppins" panose="00000500000000000000" pitchFamily="2" charset="0"/>
                <a:cs typeface="Poppins" panose="00000500000000000000" pitchFamily="2" charset="0"/>
              </a:endParaRPr>
            </a:p>
          </p:txBody>
        </p:sp>
      </p:grpSp>
      <p:grpSp>
        <p:nvGrpSpPr>
          <p:cNvPr id="47" name="Groupe 46">
            <a:extLst>
              <a:ext uri="{FF2B5EF4-FFF2-40B4-BE49-F238E27FC236}">
                <a16:creationId xmlns:a16="http://schemas.microsoft.com/office/drawing/2014/main" id="{1810A451-D539-D132-99EA-457B135B17D5}"/>
              </a:ext>
            </a:extLst>
          </p:cNvPr>
          <p:cNvGrpSpPr/>
          <p:nvPr/>
        </p:nvGrpSpPr>
        <p:grpSpPr>
          <a:xfrm>
            <a:off x="10728836" y="3226975"/>
            <a:ext cx="627265" cy="915253"/>
            <a:chOff x="10788370" y="3226975"/>
            <a:chExt cx="627265" cy="915253"/>
          </a:xfrm>
        </p:grpSpPr>
        <p:sp>
          <p:nvSpPr>
            <p:cNvPr id="289" name="Text 96">
              <a:extLst>
                <a:ext uri="{FF2B5EF4-FFF2-40B4-BE49-F238E27FC236}">
                  <a16:creationId xmlns:a16="http://schemas.microsoft.com/office/drawing/2014/main" id="{78DAF3FA-FC75-EE4F-6372-5698B15A6BE7}"/>
                </a:ext>
              </a:extLst>
            </p:cNvPr>
            <p:cNvSpPr/>
            <p:nvPr/>
          </p:nvSpPr>
          <p:spPr>
            <a:xfrm>
              <a:off x="10788371" y="3657598"/>
              <a:ext cx="627264" cy="484630"/>
            </a:xfrm>
            <a:prstGeom prst="rect">
              <a:avLst/>
            </a:prstGeom>
            <a:noFill/>
            <a:ln>
              <a:noFill/>
            </a:ln>
          </p:spPr>
          <p:txBody>
            <a:bodyPr wrap="square" lIns="0" tIns="0" rIns="0" bIns="0" rtlCol="0" anchor="ctr"/>
            <a:lstStyle/>
            <a:p>
              <a:pPr marL="0" indent="0" algn="ctr">
                <a:buNone/>
              </a:pPr>
              <a:r>
                <a:rPr lang="en-US" sz="1100" b="1">
                  <a:latin typeface="Poppins" panose="00000500000000000000" pitchFamily="2" charset="0"/>
                  <a:ea typeface="Calibri" pitchFamily="34" charset="-122"/>
                  <a:cs typeface="Poppins" panose="00000500000000000000" pitchFamily="2" charset="0"/>
                </a:rPr>
                <a:t>24h</a:t>
              </a:r>
              <a:endParaRPr lang="en-US" sz="1100">
                <a:latin typeface="Poppins" panose="00000500000000000000" pitchFamily="2" charset="0"/>
                <a:cs typeface="Poppins" panose="00000500000000000000" pitchFamily="2" charset="0"/>
              </a:endParaRPr>
            </a:p>
          </p:txBody>
        </p:sp>
        <p:sp>
          <p:nvSpPr>
            <p:cNvPr id="295" name="Text 35">
              <a:extLst>
                <a:ext uri="{FF2B5EF4-FFF2-40B4-BE49-F238E27FC236}">
                  <a16:creationId xmlns:a16="http://schemas.microsoft.com/office/drawing/2014/main" id="{8AF7E38E-3805-D441-E1E3-696F2B78D982}"/>
                </a:ext>
              </a:extLst>
            </p:cNvPr>
            <p:cNvSpPr/>
            <p:nvPr/>
          </p:nvSpPr>
          <p:spPr>
            <a:xfrm>
              <a:off x="10788370" y="3226975"/>
              <a:ext cx="627264"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RPO</a:t>
              </a:r>
              <a:endParaRPr lang="en-US" sz="1000">
                <a:solidFill>
                  <a:schemeClr val="bg2">
                    <a:lumMod val="10000"/>
                  </a:schemeClr>
                </a:solidFill>
                <a:latin typeface="Poppins" panose="00000500000000000000" pitchFamily="2" charset="0"/>
                <a:cs typeface="Poppins" panose="00000500000000000000" pitchFamily="2" charset="0"/>
              </a:endParaRPr>
            </a:p>
          </p:txBody>
        </p:sp>
      </p:grpSp>
      <p:grpSp>
        <p:nvGrpSpPr>
          <p:cNvPr id="48" name="Groupe 47">
            <a:extLst>
              <a:ext uri="{FF2B5EF4-FFF2-40B4-BE49-F238E27FC236}">
                <a16:creationId xmlns:a16="http://schemas.microsoft.com/office/drawing/2014/main" id="{9528949C-FAB0-B225-A973-C76B8E8FC706}"/>
              </a:ext>
            </a:extLst>
          </p:cNvPr>
          <p:cNvGrpSpPr/>
          <p:nvPr/>
        </p:nvGrpSpPr>
        <p:grpSpPr>
          <a:xfrm>
            <a:off x="11432280" y="3226975"/>
            <a:ext cx="674288" cy="915253"/>
            <a:chOff x="11432280" y="3226975"/>
            <a:chExt cx="674288" cy="915253"/>
          </a:xfrm>
        </p:grpSpPr>
        <p:sp>
          <p:nvSpPr>
            <p:cNvPr id="290" name="Text 97">
              <a:extLst>
                <a:ext uri="{FF2B5EF4-FFF2-40B4-BE49-F238E27FC236}">
                  <a16:creationId xmlns:a16="http://schemas.microsoft.com/office/drawing/2014/main" id="{B08B245D-F021-4562-315E-6245AC0C57FD}"/>
                </a:ext>
              </a:extLst>
            </p:cNvPr>
            <p:cNvSpPr/>
            <p:nvPr/>
          </p:nvSpPr>
          <p:spPr>
            <a:xfrm>
              <a:off x="11432280" y="3657598"/>
              <a:ext cx="645713" cy="484630"/>
            </a:xfrm>
            <a:prstGeom prst="rect">
              <a:avLst/>
            </a:prstGeom>
            <a:noFill/>
            <a:ln>
              <a:noFill/>
            </a:ln>
          </p:spPr>
          <p:txBody>
            <a:bodyPr wrap="square" lIns="0" tIns="0" rIns="0" bIns="0" rtlCol="0" anchor="ctr"/>
            <a:lstStyle/>
            <a:p>
              <a:pPr marL="0" indent="0" algn="ctr">
                <a:buNone/>
              </a:pPr>
              <a:r>
                <a:rPr lang="en-US" sz="1100">
                  <a:latin typeface="Poppins" panose="00000500000000000000" pitchFamily="2" charset="0"/>
                  <a:ea typeface="Calibri" pitchFamily="34" charset="-122"/>
                  <a:cs typeface="Poppins" panose="00000500000000000000" pitchFamily="2" charset="0"/>
                </a:rPr>
                <a:t>COO</a:t>
              </a:r>
              <a:endParaRPr lang="en-US" sz="1100">
                <a:latin typeface="Poppins" panose="00000500000000000000" pitchFamily="2" charset="0"/>
                <a:cs typeface="Poppins" panose="00000500000000000000" pitchFamily="2" charset="0"/>
              </a:endParaRPr>
            </a:p>
          </p:txBody>
        </p:sp>
        <p:sp>
          <p:nvSpPr>
            <p:cNvPr id="296" name="Text 37">
              <a:extLst>
                <a:ext uri="{FF2B5EF4-FFF2-40B4-BE49-F238E27FC236}">
                  <a16:creationId xmlns:a16="http://schemas.microsoft.com/office/drawing/2014/main" id="{A87C940F-28E4-F185-15DC-78AD5B94D987}"/>
                </a:ext>
              </a:extLst>
            </p:cNvPr>
            <p:cNvSpPr/>
            <p:nvPr/>
          </p:nvSpPr>
          <p:spPr>
            <a:xfrm>
              <a:off x="11460855" y="3226975"/>
              <a:ext cx="645713" cy="438911"/>
            </a:xfrm>
            <a:prstGeom prst="rect">
              <a:avLst/>
            </a:prstGeom>
            <a:noFill/>
            <a:ln>
              <a:noFill/>
            </a:ln>
          </p:spPr>
          <p:txBody>
            <a:bodyPr wrap="square" lIns="0" tIns="0" rIns="0" bIns="0" rtlCol="0" anchor="ctr"/>
            <a:lstStyle/>
            <a:p>
              <a:pPr marL="0" indent="0" algn="ctr">
                <a:buNone/>
              </a:pPr>
              <a:r>
                <a:rPr lang="en-US" sz="1000" b="1">
                  <a:solidFill>
                    <a:schemeClr val="bg2">
                      <a:lumMod val="10000"/>
                    </a:schemeClr>
                  </a:solidFill>
                  <a:latin typeface="Poppins" panose="00000500000000000000" pitchFamily="2" charset="0"/>
                  <a:ea typeface="Calibri" pitchFamily="34" charset="-122"/>
                  <a:cs typeface="Poppins" panose="00000500000000000000" pitchFamily="2" charset="0"/>
                </a:rPr>
                <a:t>Owner</a:t>
              </a:r>
              <a:endParaRPr lang="en-US" sz="1000">
                <a:solidFill>
                  <a:schemeClr val="bg2">
                    <a:lumMod val="10000"/>
                  </a:schemeClr>
                </a:solidFill>
                <a:latin typeface="Poppins" panose="00000500000000000000" pitchFamily="2" charset="0"/>
                <a:cs typeface="Poppins" panose="00000500000000000000" pitchFamily="2" charset="0"/>
              </a:endParaRPr>
            </a:p>
          </p:txBody>
        </p:sp>
      </p:grpSp>
      <p:grpSp>
        <p:nvGrpSpPr>
          <p:cNvPr id="2" name="Graphique 53">
            <a:extLst>
              <a:ext uri="{FF2B5EF4-FFF2-40B4-BE49-F238E27FC236}">
                <a16:creationId xmlns:a16="http://schemas.microsoft.com/office/drawing/2014/main" id="{AEA09831-A321-AD4E-B9F4-72B5336294B3}"/>
              </a:ext>
            </a:extLst>
          </p:cNvPr>
          <p:cNvGrpSpPr/>
          <p:nvPr/>
        </p:nvGrpSpPr>
        <p:grpSpPr>
          <a:xfrm>
            <a:off x="11105747" y="6442577"/>
            <a:ext cx="885536" cy="253171"/>
            <a:chOff x="4627454" y="5862756"/>
            <a:chExt cx="1931473" cy="552199"/>
          </a:xfrm>
          <a:solidFill>
            <a:schemeClr val="tx1"/>
          </a:solidFill>
        </p:grpSpPr>
        <p:sp>
          <p:nvSpPr>
            <p:cNvPr id="26" name="Forme libre : forme 25">
              <a:extLst>
                <a:ext uri="{FF2B5EF4-FFF2-40B4-BE49-F238E27FC236}">
                  <a16:creationId xmlns:a16="http://schemas.microsoft.com/office/drawing/2014/main" id="{F1730FCA-A4D0-E699-6F8E-7CCEE18F098D}"/>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FE78A5CE-FCF7-3DC1-C57E-476781571B26}"/>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4962E539-F449-B0A6-4563-DD4F6BDC3A1B}"/>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9F1AED9E-D68C-32E6-9DAE-DDA5014E8B22}"/>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423F13A2-2E73-337A-1767-05075504D288}"/>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A095668A-46EE-256A-0534-FC227F776C6E}"/>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2D1ABB9E-0190-E377-75F6-2622C32D9299}"/>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A061D47B-6B69-3035-556E-D368C7EC71E3}"/>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4" name="Connecteur droit 33">
            <a:extLst>
              <a:ext uri="{FF2B5EF4-FFF2-40B4-BE49-F238E27FC236}">
                <a16:creationId xmlns:a16="http://schemas.microsoft.com/office/drawing/2014/main" id="{CF990E3E-F576-0BF9-38D9-E43CC0C86D1C}"/>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grpSp>
        <p:nvGrpSpPr>
          <p:cNvPr id="35" name="Groupe 34">
            <a:extLst>
              <a:ext uri="{FF2B5EF4-FFF2-40B4-BE49-F238E27FC236}">
                <a16:creationId xmlns:a16="http://schemas.microsoft.com/office/drawing/2014/main" id="{CFD195E8-9473-E396-DF5D-3FB6D259D8BA}"/>
              </a:ext>
            </a:extLst>
          </p:cNvPr>
          <p:cNvGrpSpPr/>
          <p:nvPr/>
        </p:nvGrpSpPr>
        <p:grpSpPr>
          <a:xfrm>
            <a:off x="170922" y="336066"/>
            <a:ext cx="3448578" cy="939981"/>
            <a:chOff x="76995" y="178729"/>
            <a:chExt cx="3448578" cy="939981"/>
          </a:xfrm>
        </p:grpSpPr>
        <p:sp>
          <p:nvSpPr>
            <p:cNvPr id="36" name="Rectangle 35">
              <a:extLst>
                <a:ext uri="{FF2B5EF4-FFF2-40B4-BE49-F238E27FC236}">
                  <a16:creationId xmlns:a16="http://schemas.microsoft.com/office/drawing/2014/main" id="{9BFCD956-E5B1-273D-02DB-493F07AF5E88}"/>
                </a:ext>
              </a:extLst>
            </p:cNvPr>
            <p:cNvSpPr/>
            <p:nvPr/>
          </p:nvSpPr>
          <p:spPr>
            <a:xfrm>
              <a:off x="260203" y="1787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bg2">
                    <a:lumMod val="10000"/>
                  </a:schemeClr>
                </a:solidFill>
              </a:endParaRPr>
            </a:p>
          </p:txBody>
        </p:sp>
        <p:sp>
          <p:nvSpPr>
            <p:cNvPr id="37" name="ZoneTexte 36">
              <a:extLst>
                <a:ext uri="{FF2B5EF4-FFF2-40B4-BE49-F238E27FC236}">
                  <a16:creationId xmlns:a16="http://schemas.microsoft.com/office/drawing/2014/main" id="{60533940-0585-37C3-A0DD-BD8766232F6E}"/>
                </a:ext>
              </a:extLst>
            </p:cNvPr>
            <p:cNvSpPr txBox="1"/>
            <p:nvPr/>
          </p:nvSpPr>
          <p:spPr>
            <a:xfrm>
              <a:off x="76995" y="287713"/>
              <a:ext cx="3448578" cy="830997"/>
            </a:xfrm>
            <a:prstGeom prst="rect">
              <a:avLst/>
            </a:prstGeom>
            <a:noFill/>
          </p:spPr>
          <p:txBody>
            <a:bodyPr wrap="square" rtlCol="0">
              <a:spAutoFit/>
            </a:bodyPr>
            <a:lstStyle/>
            <a:p>
              <a:pPr algn="l"/>
              <a:r>
                <a:rPr lang="fr-FR" sz="2400" b="1">
                  <a:solidFill>
                    <a:schemeClr val="bg2">
                      <a:lumMod val="10000"/>
                    </a:schemeClr>
                  </a:solidFill>
                  <a:latin typeface="Poppins" panose="00000500000000000000" pitchFamily="2" charset="0"/>
                  <a:cs typeface="Poppins" panose="00000500000000000000" pitchFamily="2" charset="0"/>
                </a:rPr>
                <a:t>PLAN DE CONTINUITÉ D’ACTIVITÉ</a:t>
              </a:r>
            </a:p>
          </p:txBody>
        </p:sp>
      </p:grpSp>
      <p:sp>
        <p:nvSpPr>
          <p:cNvPr id="40" name="Rectangle 39">
            <a:extLst>
              <a:ext uri="{FF2B5EF4-FFF2-40B4-BE49-F238E27FC236}">
                <a16:creationId xmlns:a16="http://schemas.microsoft.com/office/drawing/2014/main" id="{DC7D055C-8360-4AE3-F887-9E286D50BD06}"/>
              </a:ext>
            </a:extLst>
          </p:cNvPr>
          <p:cNvSpPr/>
          <p:nvPr/>
        </p:nvSpPr>
        <p:spPr>
          <a:xfrm>
            <a:off x="6249933" y="3226975"/>
            <a:ext cx="5885210" cy="915248"/>
          </a:xfrm>
          <a:prstGeom prst="rect">
            <a:avLst/>
          </a:prstGeom>
          <a:noFill/>
          <a:ln>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3" name="Connecteur droit 42">
            <a:extLst>
              <a:ext uri="{FF2B5EF4-FFF2-40B4-BE49-F238E27FC236}">
                <a16:creationId xmlns:a16="http://schemas.microsoft.com/office/drawing/2014/main" id="{41F123E8-ECF8-A049-F04E-155A5E1E1DA8}"/>
              </a:ext>
            </a:extLst>
          </p:cNvPr>
          <p:cNvCxnSpPr/>
          <p:nvPr/>
        </p:nvCxnSpPr>
        <p:spPr>
          <a:xfrm flipV="1">
            <a:off x="8465515" y="3226975"/>
            <a:ext cx="0" cy="915248"/>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49" name="Connecteur droit 48">
            <a:extLst>
              <a:ext uri="{FF2B5EF4-FFF2-40B4-BE49-F238E27FC236}">
                <a16:creationId xmlns:a16="http://schemas.microsoft.com/office/drawing/2014/main" id="{3DF28BB1-5636-28BC-EF35-566179269128}"/>
              </a:ext>
            </a:extLst>
          </p:cNvPr>
          <p:cNvCxnSpPr/>
          <p:nvPr/>
        </p:nvCxnSpPr>
        <p:spPr>
          <a:xfrm flipV="1">
            <a:off x="9056065" y="3226975"/>
            <a:ext cx="0" cy="915248"/>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0" name="Connecteur droit 49">
            <a:extLst>
              <a:ext uri="{FF2B5EF4-FFF2-40B4-BE49-F238E27FC236}">
                <a16:creationId xmlns:a16="http://schemas.microsoft.com/office/drawing/2014/main" id="{F9573E75-1008-21B6-B66F-2B97BF635539}"/>
              </a:ext>
            </a:extLst>
          </p:cNvPr>
          <p:cNvCxnSpPr/>
          <p:nvPr/>
        </p:nvCxnSpPr>
        <p:spPr>
          <a:xfrm flipV="1">
            <a:off x="9960940" y="3226975"/>
            <a:ext cx="0" cy="915248"/>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1" name="Connecteur droit 50">
            <a:extLst>
              <a:ext uri="{FF2B5EF4-FFF2-40B4-BE49-F238E27FC236}">
                <a16:creationId xmlns:a16="http://schemas.microsoft.com/office/drawing/2014/main" id="{30F55B81-F77B-ABFD-E184-7C1B29A11FAF}"/>
              </a:ext>
            </a:extLst>
          </p:cNvPr>
          <p:cNvCxnSpPr/>
          <p:nvPr/>
        </p:nvCxnSpPr>
        <p:spPr>
          <a:xfrm flipV="1">
            <a:off x="10665790" y="3226975"/>
            <a:ext cx="0" cy="915248"/>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cxnSp>
        <p:nvCxnSpPr>
          <p:cNvPr id="52" name="Connecteur droit 51">
            <a:extLst>
              <a:ext uri="{FF2B5EF4-FFF2-40B4-BE49-F238E27FC236}">
                <a16:creationId xmlns:a16="http://schemas.microsoft.com/office/drawing/2014/main" id="{FA56F90D-8A57-752C-014D-38EF3D81C459}"/>
              </a:ext>
            </a:extLst>
          </p:cNvPr>
          <p:cNvCxnSpPr/>
          <p:nvPr/>
        </p:nvCxnSpPr>
        <p:spPr>
          <a:xfrm flipV="1">
            <a:off x="11399215" y="3226975"/>
            <a:ext cx="0" cy="915248"/>
          </a:xfrm>
          <a:prstGeom prst="line">
            <a:avLst/>
          </a:prstGeom>
          <a:ln>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E5A12-3F81-A2CE-BBEC-A1FE08E65BDC}"/>
            </a:ext>
          </a:extLst>
        </p:cNvPr>
        <p:cNvGrpSpPr/>
        <p:nvPr/>
      </p:nvGrpSpPr>
      <p:grpSpPr>
        <a:xfrm>
          <a:off x="0" y="0"/>
          <a:ext cx="0" cy="0"/>
          <a:chOff x="0" y="0"/>
          <a:chExt cx="0" cy="0"/>
        </a:xfrm>
      </p:grpSpPr>
      <p:sp>
        <p:nvSpPr>
          <p:cNvPr id="16" name="Rectangle 15">
            <a:extLst>
              <a:ext uri="{FF2B5EF4-FFF2-40B4-BE49-F238E27FC236}">
                <a16:creationId xmlns:a16="http://schemas.microsoft.com/office/drawing/2014/main" id="{0F75794F-F568-3F88-533C-73882696BD08}"/>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D3269D74-EC97-D56A-DDD5-91C251C7CB2D}"/>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5" name="Graphique 53">
            <a:extLst>
              <a:ext uri="{FF2B5EF4-FFF2-40B4-BE49-F238E27FC236}">
                <a16:creationId xmlns:a16="http://schemas.microsoft.com/office/drawing/2014/main" id="{455C1294-0AE1-9A55-7A7B-EF0CC02E074F}"/>
              </a:ext>
            </a:extLst>
          </p:cNvPr>
          <p:cNvGrpSpPr/>
          <p:nvPr/>
        </p:nvGrpSpPr>
        <p:grpSpPr>
          <a:xfrm>
            <a:off x="11105753" y="6442583"/>
            <a:ext cx="885539" cy="253172"/>
            <a:chOff x="4627454" y="5862756"/>
            <a:chExt cx="1931474" cy="552200"/>
          </a:xfrm>
          <a:solidFill>
            <a:schemeClr val="tx1"/>
          </a:solidFill>
        </p:grpSpPr>
        <p:sp>
          <p:nvSpPr>
            <p:cNvPr id="7" name="Forme libre : forme 6">
              <a:extLst>
                <a:ext uri="{FF2B5EF4-FFF2-40B4-BE49-F238E27FC236}">
                  <a16:creationId xmlns:a16="http://schemas.microsoft.com/office/drawing/2014/main" id="{76208745-F0EB-625C-5D46-3741385D1182}"/>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id="{08CB89A4-6D1C-6F1F-AF32-5D37764D14A1}"/>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CEAFFBCD-E616-B234-DD48-66DC6B45DB2F}"/>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66D32991-1B4E-826E-3B45-BE4B20056F10}"/>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C705BDF3-2C8F-F7F3-351D-50FF561A1241}"/>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F546E348-801C-255C-87AB-3CF3BDEDF3AB}"/>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id="{C0A1C934-1D48-5804-AD63-88753014A981}"/>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54BA6E66-8C5D-F424-B2BB-BBBFC2462937}"/>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21" name="Connecteur droit 20">
            <a:extLst>
              <a:ext uri="{FF2B5EF4-FFF2-40B4-BE49-F238E27FC236}">
                <a16:creationId xmlns:a16="http://schemas.microsoft.com/office/drawing/2014/main" id="{13A09293-28B0-3B43-5C91-F4CFA9AF4F44}"/>
              </a:ext>
            </a:extLst>
          </p:cNvPr>
          <p:cNvCxnSpPr>
            <a:cxnSpLocks/>
          </p:cNvCxnSpPr>
          <p:nvPr/>
        </p:nvCxnSpPr>
        <p:spPr>
          <a:xfrm flipH="1">
            <a:off x="5047861" y="6576866"/>
            <a:ext cx="5866573"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22" name="ZoneTexte 21">
            <a:extLst>
              <a:ext uri="{FF2B5EF4-FFF2-40B4-BE49-F238E27FC236}">
                <a16:creationId xmlns:a16="http://schemas.microsoft.com/office/drawing/2014/main" id="{07372077-7B31-928C-8710-2ED8BB9C1179}"/>
              </a:ext>
            </a:extLst>
          </p:cNvPr>
          <p:cNvSpPr txBox="1"/>
          <p:nvPr/>
        </p:nvSpPr>
        <p:spPr>
          <a:xfrm>
            <a:off x="463653" y="719058"/>
            <a:ext cx="5044918" cy="461665"/>
          </a:xfrm>
          <a:prstGeom prst="rect">
            <a:avLst/>
          </a:prstGeom>
          <a:noFill/>
        </p:spPr>
        <p:txBody>
          <a:bodyPr wrap="square" rtlCol="0">
            <a:spAutoFit/>
          </a:bodyPr>
          <a:lstStyle/>
          <a:p>
            <a:r>
              <a:rPr lang="fr-FR" sz="2400" b="1">
                <a:solidFill>
                  <a:schemeClr val="bg2">
                    <a:lumMod val="10000"/>
                  </a:schemeClr>
                </a:solidFill>
                <a:latin typeface="Poppins" panose="00000500000000000000" pitchFamily="2" charset="0"/>
                <a:cs typeface="Poppins" panose="00000500000000000000" pitchFamily="2" charset="0"/>
              </a:rPr>
              <a:t>VIGILANCE &amp; TRAÇABILITÉ</a:t>
            </a:r>
          </a:p>
        </p:txBody>
      </p:sp>
      <p:sp>
        <p:nvSpPr>
          <p:cNvPr id="25" name="Rectangle 24">
            <a:extLst>
              <a:ext uri="{FF2B5EF4-FFF2-40B4-BE49-F238E27FC236}">
                <a16:creationId xmlns:a16="http://schemas.microsoft.com/office/drawing/2014/main" id="{CDE3845E-F8C1-8812-0117-F21CCF5B0BD3}"/>
              </a:ext>
            </a:extLst>
          </p:cNvPr>
          <p:cNvSpPr/>
          <p:nvPr/>
        </p:nvSpPr>
        <p:spPr>
          <a:xfrm>
            <a:off x="545953" y="577278"/>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ZoneTexte 8">
            <a:extLst>
              <a:ext uri="{FF2B5EF4-FFF2-40B4-BE49-F238E27FC236}">
                <a16:creationId xmlns:a16="http://schemas.microsoft.com/office/drawing/2014/main" id="{5AFE39AE-042C-0A64-04BE-3EC97B021590}"/>
              </a:ext>
            </a:extLst>
          </p:cNvPr>
          <p:cNvSpPr txBox="1"/>
          <p:nvPr/>
        </p:nvSpPr>
        <p:spPr>
          <a:xfrm>
            <a:off x="2682771" y="1286954"/>
            <a:ext cx="6826458" cy="400110"/>
          </a:xfrm>
          <a:prstGeom prst="rect">
            <a:avLst/>
          </a:prstGeom>
          <a:noFill/>
        </p:spPr>
        <p:txBody>
          <a:bodyPr wrap="square" lIns="91440" tIns="45720" rIns="91440" bIns="45720" anchor="t">
            <a:spAutoFit/>
          </a:bodyPr>
          <a:lstStyle/>
          <a:p>
            <a:pPr algn="ctr">
              <a:defRPr/>
            </a:pPr>
            <a:r>
              <a:rPr lang="en-US" sz="2000">
                <a:solidFill>
                  <a:srgbClr val="FD5D60"/>
                </a:solidFill>
                <a:latin typeface="Poppins Light" panose="00000400000000000000" pitchFamily="2" charset="0"/>
                <a:cs typeface="Poppins Light" panose="00000400000000000000" pitchFamily="2" charset="0"/>
              </a:rPr>
              <a:t>LES 2 CLÉS DE VOUTE DE NOTRE POLITIQUE ACHATS</a:t>
            </a:r>
            <a:endParaRPr lang="en-US" sz="2000">
              <a:solidFill>
                <a:schemeClr val="bg2">
                  <a:lumMod val="10000"/>
                </a:schemeClr>
              </a:solidFill>
              <a:latin typeface="Poppins Light" panose="00000400000000000000" pitchFamily="2" charset="0"/>
              <a:cs typeface="Poppins Light" panose="00000400000000000000" pitchFamily="2" charset="0"/>
            </a:endParaRPr>
          </a:p>
        </p:txBody>
      </p:sp>
      <p:grpSp>
        <p:nvGrpSpPr>
          <p:cNvPr id="2" name="Groupe 1">
            <a:extLst>
              <a:ext uri="{FF2B5EF4-FFF2-40B4-BE49-F238E27FC236}">
                <a16:creationId xmlns:a16="http://schemas.microsoft.com/office/drawing/2014/main" id="{70A819AB-6B61-C120-A9D5-95D2DB19EBB2}"/>
              </a:ext>
            </a:extLst>
          </p:cNvPr>
          <p:cNvGrpSpPr/>
          <p:nvPr/>
        </p:nvGrpSpPr>
        <p:grpSpPr>
          <a:xfrm>
            <a:off x="1254852" y="1732743"/>
            <a:ext cx="9682296" cy="1692826"/>
            <a:chOff x="1219408" y="1732743"/>
            <a:chExt cx="9801018" cy="1692826"/>
          </a:xfrm>
        </p:grpSpPr>
        <p:sp>
          <p:nvSpPr>
            <p:cNvPr id="6" name="Rectangle : coins arrondis 19">
              <a:extLst>
                <a:ext uri="{FF2B5EF4-FFF2-40B4-BE49-F238E27FC236}">
                  <a16:creationId xmlns:a16="http://schemas.microsoft.com/office/drawing/2014/main" id="{D0E1E578-76D1-5883-8034-33F12373BBF6}"/>
                </a:ext>
              </a:extLst>
            </p:cNvPr>
            <p:cNvSpPr/>
            <p:nvPr/>
          </p:nvSpPr>
          <p:spPr>
            <a:xfrm>
              <a:off x="1219408" y="1732743"/>
              <a:ext cx="4758430" cy="1692826"/>
            </a:xfrm>
            <a:prstGeom prst="roundRect">
              <a:avLst>
                <a:gd name="adj" fmla="val 7760"/>
              </a:avLst>
            </a:prstGeom>
            <a:solidFill>
              <a:srgbClr val="F7F1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a:solidFill>
                    <a:srgbClr val="3A3A3A"/>
                  </a:solidFill>
                  <a:latin typeface="Poppins" panose="00000500000000000000" pitchFamily="2" charset="0"/>
                  <a:cs typeface="Poppins" panose="00000500000000000000" pitchFamily="2" charset="0"/>
                </a:rPr>
                <a:t>Management </a:t>
              </a:r>
              <a:r>
                <a:rPr lang="fr-FR" sz="1400" b="1">
                  <a:solidFill>
                    <a:srgbClr val="3A3A3A"/>
                  </a:solidFill>
                  <a:latin typeface="Poppins" panose="00000500000000000000" pitchFamily="2" charset="0"/>
                  <a:cs typeface="Poppins" panose="00000500000000000000" pitchFamily="2" charset="0"/>
                </a:rPr>
                <a:t>Best </a:t>
              </a:r>
              <a:r>
                <a:rPr lang="fr-FR" sz="1400" b="1" err="1">
                  <a:solidFill>
                    <a:srgbClr val="3A3A3A"/>
                  </a:solidFill>
                  <a:latin typeface="Poppins" panose="00000500000000000000" pitchFamily="2" charset="0"/>
                  <a:cs typeface="Poppins" panose="00000500000000000000" pitchFamily="2" charset="0"/>
                </a:rPr>
                <a:t>Partners</a:t>
              </a:r>
              <a:endParaRPr lang="fr-FR" sz="1400" b="1">
                <a:solidFill>
                  <a:srgbClr val="3A3A3A"/>
                </a:solidFill>
                <a:latin typeface="Poppins" panose="00000500000000000000" pitchFamily="2" charset="0"/>
                <a:cs typeface="Poppins" panose="00000500000000000000" pitchFamily="2" charset="0"/>
              </a:endParaRPr>
            </a:p>
            <a:p>
              <a:pPr algn="ctr"/>
              <a:endParaRPr lang="fr-FR" sz="1400" b="1">
                <a:solidFill>
                  <a:srgbClr val="3A3A3A"/>
                </a:solidFill>
                <a:latin typeface="Poppins Light" panose="00000400000000000000" pitchFamily="2" charset="0"/>
                <a:cs typeface="Poppins Light" panose="00000400000000000000" pitchFamily="2" charset="0"/>
              </a:endParaRPr>
            </a:p>
            <a:p>
              <a:pPr algn="ctr"/>
              <a:r>
                <a:rPr lang="fr-FR" sz="1400" b="1">
                  <a:solidFill>
                    <a:srgbClr val="3A3A3A"/>
                  </a:solidFill>
                  <a:latin typeface="Poppins Light" panose="00000400000000000000" pitchFamily="2" charset="0"/>
                  <a:cs typeface="Poppins Light" panose="00000400000000000000" pitchFamily="2" charset="0"/>
                </a:rPr>
                <a:t>Synergie</a:t>
              </a:r>
              <a:r>
                <a:rPr lang="fr-FR" sz="1400">
                  <a:solidFill>
                    <a:srgbClr val="3A3A3A"/>
                  </a:solidFill>
                  <a:latin typeface="Poppins Light" panose="00000400000000000000" pitchFamily="2" charset="0"/>
                  <a:cs typeface="Poppins Light" panose="00000400000000000000" pitchFamily="2" charset="0"/>
                </a:rPr>
                <a:t> </a:t>
              </a:r>
              <a:r>
                <a:rPr lang="fr-FR" sz="1400" err="1">
                  <a:solidFill>
                    <a:srgbClr val="3A3A3A"/>
                  </a:solidFill>
                  <a:latin typeface="Poppins Light" panose="00000400000000000000" pitchFamily="2" charset="0"/>
                  <a:cs typeface="Poppins Light" panose="00000400000000000000" pitchFamily="2" charset="0"/>
                </a:rPr>
                <a:t>Anaïk</a:t>
              </a:r>
              <a:r>
                <a:rPr lang="fr-FR" sz="1400">
                  <a:solidFill>
                    <a:srgbClr val="3A3A3A"/>
                  </a:solidFill>
                  <a:latin typeface="Poppins Light" panose="00000400000000000000" pitchFamily="2" charset="0"/>
                  <a:cs typeface="Poppins Light" panose="00000400000000000000" pitchFamily="2" charset="0"/>
                </a:rPr>
                <a:t> Group</a:t>
              </a:r>
            </a:p>
            <a:p>
              <a:pPr algn="ctr"/>
              <a:r>
                <a:rPr lang="fr-FR" sz="1400" b="1">
                  <a:solidFill>
                    <a:srgbClr val="3A3A3A"/>
                  </a:solidFill>
                  <a:latin typeface="Poppins Light" panose="00000400000000000000" pitchFamily="2" charset="0"/>
                  <a:cs typeface="Poppins Light" panose="00000400000000000000" pitchFamily="2" charset="0"/>
                </a:rPr>
                <a:t>Rationalisation</a:t>
              </a:r>
              <a:r>
                <a:rPr lang="fr-FR" sz="1400">
                  <a:solidFill>
                    <a:srgbClr val="3A3A3A"/>
                  </a:solidFill>
                  <a:latin typeface="Poppins Light" panose="00000400000000000000" pitchFamily="2" charset="0"/>
                  <a:cs typeface="Poppins Light" panose="00000400000000000000" pitchFamily="2" charset="0"/>
                </a:rPr>
                <a:t> shortlists</a:t>
              </a:r>
            </a:p>
            <a:p>
              <a:pPr algn="ctr"/>
              <a:r>
                <a:rPr lang="fr-FR" sz="1400" b="1">
                  <a:solidFill>
                    <a:srgbClr val="3A3A3A"/>
                  </a:solidFill>
                  <a:latin typeface="Poppins Light" panose="00000400000000000000" pitchFamily="2" charset="0"/>
                  <a:cs typeface="Poppins Light" panose="00000400000000000000" pitchFamily="2" charset="0"/>
                </a:rPr>
                <a:t>Business </a:t>
              </a:r>
              <a:r>
                <a:rPr lang="fr-FR" sz="1400" b="1" err="1">
                  <a:solidFill>
                    <a:srgbClr val="3A3A3A"/>
                  </a:solidFill>
                  <a:latin typeface="Poppins Light" panose="00000400000000000000" pitchFamily="2" charset="0"/>
                  <a:cs typeface="Poppins Light" panose="00000400000000000000" pitchFamily="2" charset="0"/>
                </a:rPr>
                <a:t>review</a:t>
              </a:r>
              <a:r>
                <a:rPr lang="fr-FR" sz="1400" b="1">
                  <a:solidFill>
                    <a:srgbClr val="3A3A3A"/>
                  </a:solidFill>
                  <a:latin typeface="Poppins Light" panose="00000400000000000000" pitchFamily="2" charset="0"/>
                  <a:cs typeface="Poppins Light" panose="00000400000000000000" pitchFamily="2" charset="0"/>
                </a:rPr>
                <a:t> </a:t>
              </a:r>
              <a:r>
                <a:rPr lang="fr-FR" sz="1400">
                  <a:solidFill>
                    <a:srgbClr val="3A3A3A"/>
                  </a:solidFill>
                  <a:latin typeface="Poppins Light" panose="00000400000000000000" pitchFamily="2" charset="0"/>
                  <a:cs typeface="Poppins Light" panose="00000400000000000000" pitchFamily="2" charset="0"/>
                </a:rPr>
                <a:t>annuelles</a:t>
              </a:r>
            </a:p>
            <a:p>
              <a:pPr algn="ctr"/>
              <a:r>
                <a:rPr lang="fr-FR" sz="1400" b="1">
                  <a:solidFill>
                    <a:srgbClr val="3A3A3A"/>
                  </a:solidFill>
                  <a:latin typeface="Poppins Light" panose="00000400000000000000" pitchFamily="2" charset="0"/>
                  <a:cs typeface="Poppins Light" panose="00000400000000000000" pitchFamily="2" charset="0"/>
                </a:rPr>
                <a:t>Déplacements</a:t>
              </a:r>
              <a:r>
                <a:rPr lang="fr-FR" sz="1400">
                  <a:solidFill>
                    <a:srgbClr val="3A3A3A"/>
                  </a:solidFill>
                  <a:latin typeface="Poppins Light" panose="00000400000000000000" pitchFamily="2" charset="0"/>
                  <a:cs typeface="Poppins Light" panose="00000400000000000000" pitchFamily="2" charset="0"/>
                </a:rPr>
                <a:t> trimestriels</a:t>
              </a:r>
              <a:endParaRPr lang="fr-FR" sz="1400">
                <a:solidFill>
                  <a:srgbClr val="3A3A3A"/>
                </a:solidFill>
                <a:latin typeface="Poppins" panose="00000500000000000000" pitchFamily="2" charset="0"/>
                <a:cs typeface="Poppins" panose="00000500000000000000" pitchFamily="2" charset="0"/>
              </a:endParaRPr>
            </a:p>
          </p:txBody>
        </p:sp>
        <p:sp>
          <p:nvSpPr>
            <p:cNvPr id="8" name="Rectangle : coins arrondis 20">
              <a:extLst>
                <a:ext uri="{FF2B5EF4-FFF2-40B4-BE49-F238E27FC236}">
                  <a16:creationId xmlns:a16="http://schemas.microsoft.com/office/drawing/2014/main" id="{13185108-5B20-A032-6307-B3990604ADF5}"/>
                </a:ext>
              </a:extLst>
            </p:cNvPr>
            <p:cNvSpPr/>
            <p:nvPr/>
          </p:nvSpPr>
          <p:spPr>
            <a:xfrm>
              <a:off x="6142028" y="1732743"/>
              <a:ext cx="4878398" cy="1692825"/>
            </a:xfrm>
            <a:prstGeom prst="roundRect">
              <a:avLst>
                <a:gd name="adj" fmla="val 7760"/>
              </a:avLst>
            </a:prstGeom>
            <a:solidFill>
              <a:srgbClr val="F7F1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sz="1400">
                  <a:solidFill>
                    <a:srgbClr val="3A3A3A"/>
                  </a:solidFill>
                  <a:latin typeface="Poppins" panose="00000500000000000000" pitchFamily="2" charset="0"/>
                  <a:cs typeface="Poppins" panose="00000500000000000000" pitchFamily="2" charset="0"/>
                </a:rPr>
                <a:t>Management du </a:t>
              </a:r>
              <a:r>
                <a:rPr lang="fr-FR" sz="1400" b="1">
                  <a:solidFill>
                    <a:srgbClr val="3A3A3A"/>
                  </a:solidFill>
                  <a:latin typeface="Poppins" panose="00000500000000000000" pitchFamily="2" charset="0"/>
                  <a:cs typeface="Poppins" panose="00000500000000000000" pitchFamily="2" charset="0"/>
                </a:rPr>
                <a:t>risque</a:t>
              </a:r>
            </a:p>
            <a:p>
              <a:pPr algn="ctr">
                <a:defRPr/>
              </a:pPr>
              <a:endParaRPr lang="fr-FR" sz="1400" b="1">
                <a:solidFill>
                  <a:srgbClr val="3A3A3A"/>
                </a:solidFill>
                <a:latin typeface="Poppins Light" panose="00000400000000000000" pitchFamily="2" charset="0"/>
                <a:cs typeface="Poppins Light" panose="00000400000000000000" pitchFamily="2" charset="0"/>
              </a:endParaRPr>
            </a:p>
            <a:p>
              <a:pPr algn="ctr">
                <a:defRPr/>
              </a:pPr>
              <a:r>
                <a:rPr lang="fr-FR" sz="1400" b="1">
                  <a:solidFill>
                    <a:srgbClr val="3A3A3A"/>
                  </a:solidFill>
                  <a:latin typeface="Poppins Light" panose="00000400000000000000" pitchFamily="2" charset="0"/>
                  <a:cs typeface="Poppins Light" panose="00000400000000000000" pitchFamily="2" charset="0"/>
                </a:rPr>
                <a:t>Veille</a:t>
              </a:r>
              <a:r>
                <a:rPr lang="fr-FR" sz="1400">
                  <a:solidFill>
                    <a:srgbClr val="3A3A3A"/>
                  </a:solidFill>
                  <a:latin typeface="Poppins Light" panose="00000400000000000000" pitchFamily="2" charset="0"/>
                  <a:cs typeface="Poppins Light" panose="00000400000000000000" pitchFamily="2" charset="0"/>
                </a:rPr>
                <a:t> marché et méthodes</a:t>
              </a:r>
            </a:p>
            <a:p>
              <a:pPr algn="ctr">
                <a:defRPr/>
              </a:pPr>
              <a:r>
                <a:rPr lang="fr-FR" sz="1400" b="1">
                  <a:solidFill>
                    <a:srgbClr val="3A3A3A"/>
                  </a:solidFill>
                  <a:latin typeface="Poppins Light" panose="00000400000000000000" pitchFamily="2" charset="0"/>
                  <a:cs typeface="Poppins Light" panose="00000400000000000000" pitchFamily="2" charset="0"/>
                </a:rPr>
                <a:t>Solvabilité</a:t>
              </a:r>
              <a:r>
                <a:rPr lang="fr-FR" sz="1400">
                  <a:solidFill>
                    <a:srgbClr val="3A3A3A"/>
                  </a:solidFill>
                  <a:latin typeface="Poppins Light" panose="00000400000000000000" pitchFamily="2" charset="0"/>
                  <a:cs typeface="Poppins Light" panose="00000400000000000000" pitchFamily="2" charset="0"/>
                </a:rPr>
                <a:t> fournisseurs</a:t>
              </a:r>
            </a:p>
            <a:p>
              <a:pPr algn="ctr">
                <a:defRPr/>
              </a:pPr>
              <a:r>
                <a:rPr lang="fr-FR" sz="1400" b="1">
                  <a:solidFill>
                    <a:srgbClr val="3A3A3A"/>
                  </a:solidFill>
                  <a:latin typeface="Poppins Light" panose="00000400000000000000" pitchFamily="2" charset="0"/>
                  <a:cs typeface="Poppins Light" panose="00000400000000000000" pitchFamily="2" charset="0"/>
                </a:rPr>
                <a:t>Excellence</a:t>
              </a:r>
              <a:r>
                <a:rPr lang="fr-FR" sz="1400">
                  <a:solidFill>
                    <a:srgbClr val="3A3A3A"/>
                  </a:solidFill>
                  <a:latin typeface="Poppins Light" panose="00000400000000000000" pitchFamily="2" charset="0"/>
                  <a:cs typeface="Poppins Light" panose="00000400000000000000" pitchFamily="2" charset="0"/>
                </a:rPr>
                <a:t> opérationnelle</a:t>
              </a:r>
            </a:p>
            <a:p>
              <a:pPr algn="ctr">
                <a:defRPr/>
              </a:pPr>
              <a:r>
                <a:rPr lang="fr-FR" sz="1400" b="1">
                  <a:solidFill>
                    <a:srgbClr val="3A3A3A"/>
                  </a:solidFill>
                  <a:latin typeface="Poppins Light" panose="00000400000000000000" pitchFamily="2" charset="0"/>
                  <a:cs typeface="Poppins Light" panose="00000400000000000000" pitchFamily="2" charset="0"/>
                </a:rPr>
                <a:t>Analyses de risques </a:t>
              </a:r>
              <a:r>
                <a:rPr lang="fr-FR" sz="1400">
                  <a:solidFill>
                    <a:srgbClr val="3A3A3A"/>
                  </a:solidFill>
                  <a:latin typeface="Poppins Light" panose="00000400000000000000" pitchFamily="2" charset="0"/>
                  <a:cs typeface="Poppins Light" panose="00000400000000000000" pitchFamily="2" charset="0"/>
                </a:rPr>
                <a:t>projet et production</a:t>
              </a:r>
              <a:endParaRPr lang="fr-FR" sz="1400">
                <a:solidFill>
                  <a:srgbClr val="3A3A3A"/>
                </a:solidFill>
                <a:latin typeface="Poppins" panose="00000500000000000000" pitchFamily="2" charset="0"/>
                <a:cs typeface="Poppins" panose="00000500000000000000" pitchFamily="2" charset="0"/>
              </a:endParaRPr>
            </a:p>
          </p:txBody>
        </p:sp>
      </p:grpSp>
      <p:sp>
        <p:nvSpPr>
          <p:cNvPr id="10" name="ZoneTexte 8">
            <a:extLst>
              <a:ext uri="{FF2B5EF4-FFF2-40B4-BE49-F238E27FC236}">
                <a16:creationId xmlns:a16="http://schemas.microsoft.com/office/drawing/2014/main" id="{C9BED228-7AC0-C704-CDF2-CD44711EB42F}"/>
              </a:ext>
            </a:extLst>
          </p:cNvPr>
          <p:cNvSpPr txBox="1"/>
          <p:nvPr/>
        </p:nvSpPr>
        <p:spPr>
          <a:xfrm>
            <a:off x="2682771" y="3577800"/>
            <a:ext cx="6826458" cy="400110"/>
          </a:xfrm>
          <a:prstGeom prst="rect">
            <a:avLst/>
          </a:prstGeom>
          <a:noFill/>
        </p:spPr>
        <p:txBody>
          <a:bodyPr wrap="square" lIns="91440" tIns="45720" rIns="91440" bIns="45720" anchor="t">
            <a:spAutoFit/>
          </a:bodyPr>
          <a:lstStyle/>
          <a:p>
            <a:pPr algn="ctr">
              <a:defRPr/>
            </a:pPr>
            <a:r>
              <a:rPr lang="en-US" sz="2000">
                <a:solidFill>
                  <a:srgbClr val="FD5D60"/>
                </a:solidFill>
                <a:latin typeface="Poppins Light" panose="00000400000000000000" pitchFamily="2" charset="0"/>
                <a:cs typeface="Poppins Light" panose="00000400000000000000" pitchFamily="2" charset="0"/>
              </a:rPr>
              <a:t>NOS MOYENS</a:t>
            </a:r>
            <a:endParaRPr lang="en-US" sz="2000">
              <a:solidFill>
                <a:schemeClr val="bg2">
                  <a:lumMod val="10000"/>
                </a:schemeClr>
              </a:solidFill>
              <a:latin typeface="Poppins Light" panose="00000400000000000000" pitchFamily="2" charset="0"/>
              <a:cs typeface="Poppins Light" panose="00000400000000000000" pitchFamily="2" charset="0"/>
            </a:endParaRPr>
          </a:p>
        </p:txBody>
      </p:sp>
      <p:sp>
        <p:nvSpPr>
          <p:cNvPr id="12" name="Rectangle : coins arrondis 19">
            <a:extLst>
              <a:ext uri="{FF2B5EF4-FFF2-40B4-BE49-F238E27FC236}">
                <a16:creationId xmlns:a16="http://schemas.microsoft.com/office/drawing/2014/main" id="{1D398B2D-B8A1-52F8-73CA-FD61110ED00B}"/>
              </a:ext>
            </a:extLst>
          </p:cNvPr>
          <p:cNvSpPr/>
          <p:nvPr/>
        </p:nvSpPr>
        <p:spPr>
          <a:xfrm>
            <a:off x="1254852" y="4052621"/>
            <a:ext cx="4700791" cy="2270156"/>
          </a:xfrm>
          <a:prstGeom prst="roundRect">
            <a:avLst>
              <a:gd name="adj" fmla="val 7760"/>
            </a:avLst>
          </a:prstGeom>
          <a:solidFill>
            <a:srgbClr val="F7F1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rgbClr val="3A3A3A"/>
                </a:solidFill>
                <a:latin typeface="Poppins Light" panose="00000400000000000000" pitchFamily="2" charset="0"/>
                <a:cs typeface="Poppins Light" panose="00000400000000000000" pitchFamily="2" charset="0"/>
              </a:rPr>
              <a:t>EN FRANCE </a:t>
            </a:r>
            <a:endParaRPr lang="fr-FR" sz="1100">
              <a:solidFill>
                <a:srgbClr val="3A3A3A"/>
              </a:solidFill>
              <a:latin typeface="Poppins Light" panose="00000400000000000000" pitchFamily="2" charset="0"/>
              <a:cs typeface="Poppins Light" panose="00000400000000000000" pitchFamily="2" charset="0"/>
            </a:endParaRPr>
          </a:p>
          <a:p>
            <a:pPr algn="ctr"/>
            <a:endParaRPr lang="fr-FR" sz="1100">
              <a:solidFill>
                <a:srgbClr val="3A3A3A"/>
              </a:solidFill>
              <a:latin typeface="Poppins Light" panose="00000400000000000000" pitchFamily="2" charset="0"/>
              <a:cs typeface="Poppins Light" panose="00000400000000000000" pitchFamily="2" charset="0"/>
            </a:endParaRPr>
          </a:p>
          <a:p>
            <a:pPr algn="ctr"/>
            <a:endParaRPr lang="fr-FR" sz="1100">
              <a:solidFill>
                <a:srgbClr val="3A3A3A"/>
              </a:solidFill>
              <a:latin typeface="Poppins Light" panose="00000400000000000000" pitchFamily="2" charset="0"/>
              <a:cs typeface="Poppins Light" panose="00000400000000000000" pitchFamily="2" charset="0"/>
            </a:endParaRPr>
          </a:p>
          <a:p>
            <a:pPr algn="ctr"/>
            <a:r>
              <a:rPr lang="fr-FR" sz="1200" b="1">
                <a:solidFill>
                  <a:srgbClr val="3A3A3A"/>
                </a:solidFill>
                <a:latin typeface="Poppins Light" panose="00000400000000000000" pitchFamily="2" charset="0"/>
                <a:cs typeface="Poppins Light" panose="00000400000000000000" pitchFamily="2" charset="0"/>
              </a:rPr>
              <a:t>1 acheteur </a:t>
            </a:r>
            <a:r>
              <a:rPr lang="fr-FR" sz="1200">
                <a:solidFill>
                  <a:srgbClr val="3A3A3A"/>
                </a:solidFill>
                <a:latin typeface="Poppins Light" panose="00000400000000000000" pitchFamily="2" charset="0"/>
                <a:cs typeface="Poppins Light" panose="00000400000000000000" pitchFamily="2" charset="0"/>
              </a:rPr>
              <a:t>dédié </a:t>
            </a:r>
          </a:p>
          <a:p>
            <a:pPr algn="ctr"/>
            <a:r>
              <a:rPr lang="fr-FR" sz="1200">
                <a:solidFill>
                  <a:srgbClr val="3A3A3A"/>
                </a:solidFill>
                <a:latin typeface="Poppins Light" panose="00000400000000000000" pitchFamily="2" charset="0"/>
                <a:cs typeface="Poppins Light" panose="00000400000000000000" pitchFamily="2" charset="0"/>
              </a:rPr>
              <a:t>en coordination des différents services supports</a:t>
            </a:r>
          </a:p>
          <a:p>
            <a:pPr algn="ctr"/>
            <a:endParaRPr lang="fr-FR" sz="1200">
              <a:solidFill>
                <a:srgbClr val="3A3A3A"/>
              </a:solidFill>
              <a:latin typeface="Poppins Light" panose="00000400000000000000" pitchFamily="2" charset="0"/>
              <a:cs typeface="Poppins Light" panose="00000400000000000000" pitchFamily="2" charset="0"/>
            </a:endParaRPr>
          </a:p>
          <a:p>
            <a:pPr algn="ctr"/>
            <a:r>
              <a:rPr lang="fr-FR" sz="1200" b="1">
                <a:solidFill>
                  <a:srgbClr val="3A3A3A"/>
                </a:solidFill>
                <a:latin typeface="Poppins Light" panose="00000400000000000000" pitchFamily="2" charset="0"/>
                <a:cs typeface="Poppins Light" panose="00000400000000000000" pitchFamily="2" charset="0"/>
              </a:rPr>
              <a:t>1 chargé de qualité </a:t>
            </a:r>
            <a:r>
              <a:rPr lang="fr-FR" sz="1200">
                <a:solidFill>
                  <a:srgbClr val="3A3A3A"/>
                </a:solidFill>
                <a:latin typeface="Poppins Light" panose="00000400000000000000" pitchFamily="2" charset="0"/>
                <a:cs typeface="Poppins Light" panose="00000400000000000000" pitchFamily="2" charset="0"/>
              </a:rPr>
              <a:t>dédiée LVMH</a:t>
            </a:r>
          </a:p>
          <a:p>
            <a:pPr algn="ctr"/>
            <a:endParaRPr lang="fr-FR" sz="1200">
              <a:solidFill>
                <a:srgbClr val="3A3A3A"/>
              </a:solidFill>
              <a:latin typeface="Poppins Light" panose="00000400000000000000" pitchFamily="2" charset="0"/>
              <a:cs typeface="Poppins Light" panose="00000400000000000000" pitchFamily="2" charset="0"/>
            </a:endParaRPr>
          </a:p>
          <a:p>
            <a:pPr algn="ctr"/>
            <a:r>
              <a:rPr lang="fr-FR" sz="1200">
                <a:solidFill>
                  <a:srgbClr val="3A3A3A"/>
                </a:solidFill>
                <a:latin typeface="Poppins Light" panose="00000400000000000000" pitchFamily="2" charset="0"/>
                <a:cs typeface="Poppins Light" panose="00000400000000000000" pitchFamily="2" charset="0"/>
              </a:rPr>
              <a:t>Fonctions supports </a:t>
            </a:r>
            <a:r>
              <a:rPr lang="fr-FR" sz="1200" b="1">
                <a:solidFill>
                  <a:srgbClr val="3A3A3A"/>
                </a:solidFill>
                <a:latin typeface="Poppins Light" panose="00000400000000000000" pitchFamily="2" charset="0"/>
                <a:cs typeface="Poppins Light" panose="00000400000000000000" pitchFamily="2" charset="0"/>
              </a:rPr>
              <a:t>RSE &amp; traçabilité</a:t>
            </a:r>
          </a:p>
        </p:txBody>
      </p:sp>
      <p:sp>
        <p:nvSpPr>
          <p:cNvPr id="13" name="Rectangle : coins arrondis 20">
            <a:extLst>
              <a:ext uri="{FF2B5EF4-FFF2-40B4-BE49-F238E27FC236}">
                <a16:creationId xmlns:a16="http://schemas.microsoft.com/office/drawing/2014/main" id="{6FA9C89E-20DB-5C4A-3C77-D82C3A1B9260}"/>
              </a:ext>
            </a:extLst>
          </p:cNvPr>
          <p:cNvSpPr/>
          <p:nvPr/>
        </p:nvSpPr>
        <p:spPr>
          <a:xfrm>
            <a:off x="6117843" y="4052619"/>
            <a:ext cx="4819305" cy="2270156"/>
          </a:xfrm>
          <a:prstGeom prst="roundRect">
            <a:avLst>
              <a:gd name="adj" fmla="val 7760"/>
            </a:avLst>
          </a:prstGeom>
          <a:solidFill>
            <a:srgbClr val="F7F1E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fr-FR" sz="1400">
              <a:solidFill>
                <a:srgbClr val="3A3A3A"/>
              </a:solidFill>
              <a:latin typeface="Poppins Light" panose="00000400000000000000" pitchFamily="2" charset="0"/>
              <a:cs typeface="Poppins Light" panose="00000400000000000000" pitchFamily="2" charset="0"/>
            </a:endParaRPr>
          </a:p>
          <a:p>
            <a:pPr algn="ctr">
              <a:defRPr/>
            </a:pPr>
            <a:r>
              <a:rPr lang="fr-FR">
                <a:solidFill>
                  <a:srgbClr val="3A3A3A"/>
                </a:solidFill>
                <a:latin typeface="Poppins Light" panose="00000400000000000000" pitchFamily="2" charset="0"/>
                <a:cs typeface="Poppins Light" panose="00000400000000000000" pitchFamily="2" charset="0"/>
              </a:rPr>
              <a:t>EN CHINE</a:t>
            </a:r>
          </a:p>
          <a:p>
            <a:pPr algn="ctr">
              <a:defRPr/>
            </a:pPr>
            <a:endParaRPr lang="fr-FR" sz="1100" b="1">
              <a:solidFill>
                <a:srgbClr val="3A3A3A"/>
              </a:solidFill>
              <a:latin typeface="Poppins Light" panose="00000400000000000000" pitchFamily="2" charset="0"/>
              <a:cs typeface="Poppins Light" panose="00000400000000000000" pitchFamily="2" charset="0"/>
            </a:endParaRPr>
          </a:p>
          <a:p>
            <a:pPr algn="ctr">
              <a:defRPr/>
            </a:pPr>
            <a:r>
              <a:rPr lang="fr-FR" sz="1200" b="1">
                <a:solidFill>
                  <a:srgbClr val="3A3A3A"/>
                </a:solidFill>
                <a:latin typeface="Poppins Light" panose="00000400000000000000" pitchFamily="2" charset="0"/>
                <a:cs typeface="Poppins Light" panose="00000400000000000000" pitchFamily="2" charset="0"/>
              </a:rPr>
              <a:t>2 </a:t>
            </a:r>
            <a:r>
              <a:rPr lang="fr-FR" sz="1200" b="1" err="1">
                <a:solidFill>
                  <a:srgbClr val="3A3A3A"/>
                </a:solidFill>
                <a:latin typeface="Poppins Light" panose="00000400000000000000" pitchFamily="2" charset="0"/>
                <a:cs typeface="Poppins Light" panose="00000400000000000000" pitchFamily="2" charset="0"/>
              </a:rPr>
              <a:t>merchandisers</a:t>
            </a:r>
            <a:r>
              <a:rPr lang="fr-FR" sz="1200" b="1">
                <a:solidFill>
                  <a:srgbClr val="3A3A3A"/>
                </a:solidFill>
                <a:latin typeface="Poppins Light" panose="00000400000000000000" pitchFamily="2" charset="0"/>
                <a:cs typeface="Poppins Light" panose="00000400000000000000" pitchFamily="2" charset="0"/>
              </a:rPr>
              <a:t> </a:t>
            </a:r>
            <a:r>
              <a:rPr lang="fr-FR" sz="1200">
                <a:solidFill>
                  <a:srgbClr val="3A3A3A"/>
                </a:solidFill>
                <a:latin typeface="Poppins Light" panose="00000400000000000000" pitchFamily="2" charset="0"/>
                <a:cs typeface="Poppins Light" panose="00000400000000000000" pitchFamily="2" charset="0"/>
              </a:rPr>
              <a:t>« 0 </a:t>
            </a:r>
            <a:r>
              <a:rPr lang="fr-FR" sz="1200" err="1">
                <a:solidFill>
                  <a:srgbClr val="3A3A3A"/>
                </a:solidFill>
                <a:latin typeface="Poppins Light" panose="00000400000000000000" pitchFamily="2" charset="0"/>
                <a:cs typeface="Poppins Light" panose="00000400000000000000" pitchFamily="2" charset="0"/>
              </a:rPr>
              <a:t>defect</a:t>
            </a:r>
            <a:r>
              <a:rPr lang="fr-FR" sz="1200">
                <a:solidFill>
                  <a:srgbClr val="3A3A3A"/>
                </a:solidFill>
                <a:latin typeface="Poppins Light" panose="00000400000000000000" pitchFamily="2" charset="0"/>
                <a:cs typeface="Poppins Light" panose="00000400000000000000" pitchFamily="2" charset="0"/>
              </a:rPr>
              <a:t> </a:t>
            </a:r>
            <a:r>
              <a:rPr lang="fr-FR" sz="1200" err="1">
                <a:solidFill>
                  <a:srgbClr val="3A3A3A"/>
                </a:solidFill>
                <a:latin typeface="Poppins Light" panose="00000400000000000000" pitchFamily="2" charset="0"/>
                <a:cs typeface="Poppins Light" panose="00000400000000000000" pitchFamily="2" charset="0"/>
              </a:rPr>
              <a:t>sample</a:t>
            </a:r>
            <a:r>
              <a:rPr lang="fr-FR" sz="1200">
                <a:solidFill>
                  <a:srgbClr val="3A3A3A"/>
                </a:solidFill>
                <a:latin typeface="Poppins Light" panose="00000400000000000000" pitchFamily="2" charset="0"/>
                <a:cs typeface="Poppins Light" panose="00000400000000000000" pitchFamily="2" charset="0"/>
              </a:rPr>
              <a:t> »</a:t>
            </a:r>
          </a:p>
          <a:p>
            <a:pPr algn="ctr">
              <a:defRPr/>
            </a:pPr>
            <a:endParaRPr lang="fr-FR" sz="1200">
              <a:solidFill>
                <a:srgbClr val="3A3A3A"/>
              </a:solidFill>
              <a:latin typeface="Poppins Light" panose="00000400000000000000" pitchFamily="2" charset="0"/>
              <a:cs typeface="Poppins Light" panose="00000400000000000000" pitchFamily="2" charset="0"/>
            </a:endParaRPr>
          </a:p>
          <a:p>
            <a:pPr algn="ctr">
              <a:defRPr/>
            </a:pPr>
            <a:r>
              <a:rPr lang="fr-FR" sz="1200" b="1">
                <a:solidFill>
                  <a:srgbClr val="3A3A3A"/>
                </a:solidFill>
                <a:latin typeface="Poppins Light" panose="00000400000000000000" pitchFamily="2" charset="0"/>
                <a:cs typeface="Poppins Light" panose="00000400000000000000" pitchFamily="2" charset="0"/>
              </a:rPr>
              <a:t>1 sourceur &amp; ingénieur </a:t>
            </a:r>
            <a:r>
              <a:rPr lang="fr-FR" sz="1200">
                <a:solidFill>
                  <a:srgbClr val="3A3A3A"/>
                </a:solidFill>
                <a:latin typeface="Poppins Light" panose="00000400000000000000" pitchFamily="2" charset="0"/>
                <a:cs typeface="Poppins Light" panose="00000400000000000000" pitchFamily="2" charset="0"/>
              </a:rPr>
              <a:t>matière</a:t>
            </a:r>
          </a:p>
          <a:p>
            <a:pPr algn="ctr">
              <a:defRPr/>
            </a:pPr>
            <a:endParaRPr lang="fr-FR" sz="1200">
              <a:solidFill>
                <a:srgbClr val="3A3A3A"/>
              </a:solidFill>
              <a:latin typeface="Poppins Light" panose="00000400000000000000" pitchFamily="2" charset="0"/>
              <a:cs typeface="Poppins Light" panose="00000400000000000000" pitchFamily="2" charset="0"/>
            </a:endParaRPr>
          </a:p>
          <a:p>
            <a:pPr algn="ctr">
              <a:defRPr/>
            </a:pPr>
            <a:r>
              <a:rPr lang="fr-FR" sz="1200" b="1">
                <a:solidFill>
                  <a:srgbClr val="3A3A3A"/>
                </a:solidFill>
                <a:latin typeface="Poppins Light" panose="00000400000000000000" pitchFamily="2" charset="0"/>
                <a:cs typeface="Poppins Light" panose="00000400000000000000" pitchFamily="2" charset="0"/>
              </a:rPr>
              <a:t>1 auditeur social </a:t>
            </a:r>
            <a:r>
              <a:rPr lang="fr-FR" sz="1200">
                <a:solidFill>
                  <a:srgbClr val="3A3A3A"/>
                </a:solidFill>
                <a:latin typeface="Poppins Light" panose="00000400000000000000" pitchFamily="2" charset="0"/>
                <a:cs typeface="Poppins Light" panose="00000400000000000000" pitchFamily="2" charset="0"/>
              </a:rPr>
              <a:t>interne</a:t>
            </a:r>
          </a:p>
          <a:p>
            <a:pPr algn="ctr">
              <a:defRPr/>
            </a:pPr>
            <a:endParaRPr lang="fr-FR" sz="1200">
              <a:solidFill>
                <a:srgbClr val="3A3A3A"/>
              </a:solidFill>
              <a:latin typeface="Poppins Light" panose="00000400000000000000" pitchFamily="2" charset="0"/>
              <a:cs typeface="Poppins Light" panose="00000400000000000000" pitchFamily="2" charset="0"/>
            </a:endParaRPr>
          </a:p>
          <a:p>
            <a:pPr algn="ctr">
              <a:defRPr/>
            </a:pPr>
            <a:r>
              <a:rPr lang="fr-FR" sz="1200" b="1">
                <a:solidFill>
                  <a:srgbClr val="3A3A3A"/>
                </a:solidFill>
                <a:latin typeface="Poppins Light" panose="00000400000000000000" pitchFamily="2" charset="0"/>
                <a:cs typeface="Poppins Light" panose="00000400000000000000" pitchFamily="2" charset="0"/>
              </a:rPr>
              <a:t>1 coordinatrice qualité  </a:t>
            </a:r>
          </a:p>
          <a:p>
            <a:pPr algn="ctr">
              <a:defRPr/>
            </a:pPr>
            <a:r>
              <a:rPr lang="fr-FR" sz="1200">
                <a:solidFill>
                  <a:srgbClr val="3A3A3A"/>
                </a:solidFill>
                <a:latin typeface="Poppins Light" panose="00000400000000000000" pitchFamily="2" charset="0"/>
                <a:cs typeface="Poppins Light" panose="00000400000000000000" pitchFamily="2" charset="0"/>
              </a:rPr>
              <a:t>(+ staff QA/QC internalisés &amp; </a:t>
            </a:r>
            <a:r>
              <a:rPr lang="fr-FR" sz="1200" err="1">
                <a:solidFill>
                  <a:srgbClr val="3A3A3A"/>
                </a:solidFill>
                <a:latin typeface="Poppins Light" panose="00000400000000000000" pitchFamily="2" charset="0"/>
                <a:cs typeface="Poppins Light" panose="00000400000000000000" pitchFamily="2" charset="0"/>
              </a:rPr>
              <a:t>third</a:t>
            </a:r>
            <a:r>
              <a:rPr lang="fr-FR" sz="1200">
                <a:solidFill>
                  <a:srgbClr val="3A3A3A"/>
                </a:solidFill>
                <a:latin typeface="Poppins Light" panose="00000400000000000000" pitchFamily="2" charset="0"/>
                <a:cs typeface="Poppins Light" panose="00000400000000000000" pitchFamily="2" charset="0"/>
              </a:rPr>
              <a:t> parts)</a:t>
            </a:r>
          </a:p>
          <a:p>
            <a:pPr algn="ctr">
              <a:defRPr/>
            </a:pPr>
            <a:endParaRPr lang="fr-FR" sz="1600">
              <a:solidFill>
                <a:srgbClr val="3A3A3A"/>
              </a:solidFill>
              <a:latin typeface="Poppins" panose="00000500000000000000" pitchFamily="2" charset="0"/>
              <a:cs typeface="Poppins" panose="00000500000000000000" pitchFamily="2" charset="0"/>
            </a:endParaRPr>
          </a:p>
        </p:txBody>
      </p:sp>
      <p:pic>
        <p:nvPicPr>
          <p:cNvPr id="1026" name="Picture 2" descr="France - Icônes drapeaux gratuites">
            <a:extLst>
              <a:ext uri="{FF2B5EF4-FFF2-40B4-BE49-F238E27FC236}">
                <a16:creationId xmlns:a16="http://schemas.microsoft.com/office/drawing/2014/main" id="{1CEE8D40-9BF7-80FE-D4E2-DD40B44C54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3416" y="3849780"/>
            <a:ext cx="343661" cy="3436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hine - Icônes drapeaux gratuites">
            <a:extLst>
              <a:ext uri="{FF2B5EF4-FFF2-40B4-BE49-F238E27FC236}">
                <a16:creationId xmlns:a16="http://schemas.microsoft.com/office/drawing/2014/main" id="{4F21354D-F5D4-947D-D077-0FB8D367B9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58867" y="3849780"/>
            <a:ext cx="343661" cy="343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443316"/>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40661-03D2-C03F-3055-5C7511C762B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9864568E-DCE5-7AB6-7915-A347BC9EC1A0}"/>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Rectangle : coins arrondis 1">
            <a:extLst>
              <a:ext uri="{FF2B5EF4-FFF2-40B4-BE49-F238E27FC236}">
                <a16:creationId xmlns:a16="http://schemas.microsoft.com/office/drawing/2014/main" id="{0355922B-7788-0FEB-3EA2-F1C95BA11913}"/>
              </a:ext>
            </a:extLst>
          </p:cNvPr>
          <p:cNvSpPr>
            <a:spLocks noGrp="1" noRot="1" noMove="1" noResize="1" noEditPoints="1" noAdjustHandles="1" noChangeArrowheads="1" noChangeShapeType="1"/>
          </p:cNvSpPr>
          <p:nvPr/>
        </p:nvSpPr>
        <p:spPr>
          <a:xfrm>
            <a:off x="290946" y="247073"/>
            <a:ext cx="11610109" cy="6363855"/>
          </a:xfrm>
          <a:prstGeom prst="roundRect">
            <a:avLst>
              <a:gd name="adj" fmla="val 4040"/>
            </a:avLst>
          </a:prstGeom>
          <a:solidFill>
            <a:schemeClr val="bg1"/>
          </a:solidFill>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 name="Groupe 3">
            <a:extLst>
              <a:ext uri="{FF2B5EF4-FFF2-40B4-BE49-F238E27FC236}">
                <a16:creationId xmlns:a16="http://schemas.microsoft.com/office/drawing/2014/main" id="{826A9238-0B3E-10D0-4B95-5A7CA4ABE8B2}"/>
              </a:ext>
            </a:extLst>
          </p:cNvPr>
          <p:cNvGrpSpPr/>
          <p:nvPr/>
        </p:nvGrpSpPr>
        <p:grpSpPr>
          <a:xfrm>
            <a:off x="566059" y="507299"/>
            <a:ext cx="3736932" cy="695857"/>
            <a:chOff x="146296" y="-68964"/>
            <a:chExt cx="3100056" cy="577264"/>
          </a:xfrm>
        </p:grpSpPr>
        <p:sp>
          <p:nvSpPr>
            <p:cNvPr id="11" name="Rectangle 10">
              <a:extLst>
                <a:ext uri="{FF2B5EF4-FFF2-40B4-BE49-F238E27FC236}">
                  <a16:creationId xmlns:a16="http://schemas.microsoft.com/office/drawing/2014/main" id="{08A21324-D583-D3B4-A1A8-652C99945154}"/>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6D5EECB2-7A5B-1810-0ED2-2D7F5E4C463F}"/>
                </a:ext>
              </a:extLst>
            </p:cNvPr>
            <p:cNvSpPr txBox="1"/>
            <p:nvPr/>
          </p:nvSpPr>
          <p:spPr>
            <a:xfrm>
              <a:off x="146296" y="74251"/>
              <a:ext cx="3100056" cy="434049"/>
            </a:xfrm>
            <a:prstGeom prst="rect">
              <a:avLst/>
            </a:prstGeom>
            <a:noFill/>
          </p:spPr>
          <p:txBody>
            <a:bodyPr wrap="square" lIns="91440" tIns="45720" rIns="91440" bIns="45720" rtlCol="0" anchor="t">
              <a:spAutoFit/>
            </a:bodyPr>
            <a:lstStyle/>
            <a:p>
              <a:r>
                <a:rPr lang="fr-FR" sz="2800" b="1">
                  <a:solidFill>
                    <a:schemeClr val="bg2">
                      <a:lumMod val="10000"/>
                    </a:schemeClr>
                  </a:solidFill>
                  <a:latin typeface="Poppins"/>
                  <a:cs typeface="Poppins"/>
                </a:rPr>
                <a:t>LES IA</a:t>
              </a:r>
              <a:endParaRPr lang="en-US">
                <a:solidFill>
                  <a:schemeClr val="bg2">
                    <a:lumMod val="10000"/>
                  </a:schemeClr>
                </a:solidFill>
              </a:endParaRPr>
            </a:p>
          </p:txBody>
        </p:sp>
      </p:grpSp>
      <p:grpSp>
        <p:nvGrpSpPr>
          <p:cNvPr id="3" name="Groupe 2">
            <a:extLst>
              <a:ext uri="{FF2B5EF4-FFF2-40B4-BE49-F238E27FC236}">
                <a16:creationId xmlns:a16="http://schemas.microsoft.com/office/drawing/2014/main" id="{C83EFC5E-8FBE-42B5-7C1E-172EEF4012F1}"/>
              </a:ext>
            </a:extLst>
          </p:cNvPr>
          <p:cNvGrpSpPr/>
          <p:nvPr/>
        </p:nvGrpSpPr>
        <p:grpSpPr>
          <a:xfrm>
            <a:off x="2290506" y="927054"/>
            <a:ext cx="7610988" cy="5930946"/>
            <a:chOff x="4078589" y="1422222"/>
            <a:chExt cx="6975555" cy="5435778"/>
          </a:xfrm>
        </p:grpSpPr>
        <p:pic>
          <p:nvPicPr>
            <p:cNvPr id="6" name="Image 5" descr="Une image contenant boîte, conception&#10;&#10;Le contenu généré par l’IA peut être incorrect.">
              <a:extLst>
                <a:ext uri="{FF2B5EF4-FFF2-40B4-BE49-F238E27FC236}">
                  <a16:creationId xmlns:a16="http://schemas.microsoft.com/office/drawing/2014/main" id="{0DF7B987-BF6E-9FC0-F32C-FFDEF33C0AC7}"/>
                </a:ext>
              </a:extLst>
            </p:cNvPr>
            <p:cNvPicPr>
              <a:picLocks noChangeAspect="1"/>
            </p:cNvPicPr>
            <p:nvPr/>
          </p:nvPicPr>
          <p:blipFill>
            <a:blip r:embed="rId3">
              <a:extLst>
                <a:ext uri="{28A0092B-C50C-407E-A947-70E740481C1C}">
                  <a14:useLocalDpi xmlns:a14="http://schemas.microsoft.com/office/drawing/2010/main" val="0"/>
                </a:ext>
              </a:extLst>
            </a:blip>
            <a:srcRect l="15263" t="40816" r="17163"/>
            <a:stretch>
              <a:fillRect/>
            </a:stretch>
          </p:blipFill>
          <p:spPr>
            <a:xfrm>
              <a:off x="4078589" y="2232216"/>
              <a:ext cx="6975555" cy="4625784"/>
            </a:xfrm>
            <a:prstGeom prst="rect">
              <a:avLst/>
            </a:prstGeom>
          </p:spPr>
        </p:pic>
        <p:pic>
          <p:nvPicPr>
            <p:cNvPr id="10" name="Picture 2" descr="ChatGPT logo PNG black transparent image download, size: 1280x800px">
              <a:extLst>
                <a:ext uri="{FF2B5EF4-FFF2-40B4-BE49-F238E27FC236}">
                  <a16:creationId xmlns:a16="http://schemas.microsoft.com/office/drawing/2014/main" id="{C1B7F378-300D-DDEF-4D6A-3B41AB6004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9626" b="29323"/>
            <a:stretch>
              <a:fillRect/>
            </a:stretch>
          </p:blipFill>
          <p:spPr bwMode="auto">
            <a:xfrm>
              <a:off x="5444631" y="1422222"/>
              <a:ext cx="3522133" cy="112381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Nano Banana : l'IA photo de Google qui cartonne">
              <a:extLst>
                <a:ext uri="{FF2B5EF4-FFF2-40B4-BE49-F238E27FC236}">
                  <a16:creationId xmlns:a16="http://schemas.microsoft.com/office/drawing/2014/main" id="{E151DCF3-5C0D-2D86-0E57-F2DAB3E52A5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1553"/>
            <a:stretch>
              <a:fillRect/>
            </a:stretch>
          </p:blipFill>
          <p:spPr bwMode="auto">
            <a:xfrm>
              <a:off x="8533080" y="3039933"/>
              <a:ext cx="1940983" cy="965194"/>
            </a:xfrm>
            <a:prstGeom prst="roundRect">
              <a:avLst/>
            </a:prstGeom>
            <a:noFill/>
            <a:extLst>
              <a:ext uri="{909E8E84-426E-40DD-AFC4-6F175D3DCCD1}">
                <a14:hiddenFill xmlns:a14="http://schemas.microsoft.com/office/drawing/2010/main">
                  <a:solidFill>
                    <a:srgbClr val="FFFFFF"/>
                  </a:solidFill>
                </a14:hiddenFill>
              </a:ext>
            </a:extLst>
          </p:spPr>
        </p:pic>
        <p:grpSp>
          <p:nvGrpSpPr>
            <p:cNvPr id="15" name="Groupe 14">
              <a:extLst>
                <a:ext uri="{FF2B5EF4-FFF2-40B4-BE49-F238E27FC236}">
                  <a16:creationId xmlns:a16="http://schemas.microsoft.com/office/drawing/2014/main" id="{8A45BF2E-93E8-D1FC-62CB-E67A6C502F8D}"/>
                </a:ext>
              </a:extLst>
            </p:cNvPr>
            <p:cNvGrpSpPr/>
            <p:nvPr/>
          </p:nvGrpSpPr>
          <p:grpSpPr>
            <a:xfrm>
              <a:off x="4720640" y="4513753"/>
              <a:ext cx="2293304" cy="726535"/>
              <a:chOff x="9324904" y="3604109"/>
              <a:chExt cx="1941169" cy="614976"/>
            </a:xfrm>
          </p:grpSpPr>
          <p:pic>
            <p:nvPicPr>
              <p:cNvPr id="52" name="Picture 6">
                <a:extLst>
                  <a:ext uri="{FF2B5EF4-FFF2-40B4-BE49-F238E27FC236}">
                    <a16:creationId xmlns:a16="http://schemas.microsoft.com/office/drawing/2014/main" id="{654D20E3-05C6-513C-BAC1-E26F27A542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24904" y="3877727"/>
                <a:ext cx="1118333" cy="241300"/>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8" descr="Vizcom - Credly">
                <a:extLst>
                  <a:ext uri="{FF2B5EF4-FFF2-40B4-BE49-F238E27FC236}">
                    <a16:creationId xmlns:a16="http://schemas.microsoft.com/office/drawing/2014/main" id="{BCB053AB-05A2-D9FA-DBB1-66C0ABA12C9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51097" y="3604109"/>
                <a:ext cx="614976" cy="614976"/>
              </a:xfrm>
              <a:prstGeom prst="rect">
                <a:avLst/>
              </a:prstGeom>
              <a:noFill/>
              <a:extLst>
                <a:ext uri="{909E8E84-426E-40DD-AFC4-6F175D3DCCD1}">
                  <a14:hiddenFill xmlns:a14="http://schemas.microsoft.com/office/drawing/2010/main">
                    <a:solidFill>
                      <a:srgbClr val="FFFFFF"/>
                    </a:solidFill>
                  </a14:hiddenFill>
                </a:ext>
              </a:extLst>
            </p:spPr>
          </p:pic>
        </p:grpSp>
        <p:sp>
          <p:nvSpPr>
            <p:cNvPr id="19" name="ZoneTexte 18">
              <a:extLst>
                <a:ext uri="{FF2B5EF4-FFF2-40B4-BE49-F238E27FC236}">
                  <a16:creationId xmlns:a16="http://schemas.microsoft.com/office/drawing/2014/main" id="{CFE306DD-3E24-773E-2E5E-B6CB1F2C0229}"/>
                </a:ext>
              </a:extLst>
            </p:cNvPr>
            <p:cNvSpPr txBox="1"/>
            <p:nvPr/>
          </p:nvSpPr>
          <p:spPr>
            <a:xfrm>
              <a:off x="6544732" y="2977127"/>
              <a:ext cx="734609" cy="646331"/>
            </a:xfrm>
            <a:prstGeom prst="rect">
              <a:avLst/>
            </a:prstGeom>
            <a:noFill/>
          </p:spPr>
          <p:txBody>
            <a:bodyPr wrap="square" rtlCol="0">
              <a:spAutoFit/>
            </a:bodyPr>
            <a:lstStyle/>
            <a:p>
              <a:pPr algn="ctr"/>
              <a:r>
                <a:rPr lang="fr-FR" sz="3600" b="1">
                  <a:solidFill>
                    <a:schemeClr val="bg2">
                      <a:lumMod val="10000"/>
                    </a:schemeClr>
                  </a:solidFill>
                  <a:latin typeface="Poppins" panose="00000500000000000000" pitchFamily="2" charset="0"/>
                  <a:cs typeface="Poppins" panose="00000500000000000000" pitchFamily="2" charset="0"/>
                </a:rPr>
                <a:t>1</a:t>
              </a:r>
            </a:p>
          </p:txBody>
        </p:sp>
        <p:sp>
          <p:nvSpPr>
            <p:cNvPr id="22" name="ZoneTexte 21">
              <a:extLst>
                <a:ext uri="{FF2B5EF4-FFF2-40B4-BE49-F238E27FC236}">
                  <a16:creationId xmlns:a16="http://schemas.microsoft.com/office/drawing/2014/main" id="{388E6B7E-E770-B063-E6F2-5494708C4198}"/>
                </a:ext>
              </a:extLst>
            </p:cNvPr>
            <p:cNvSpPr txBox="1"/>
            <p:nvPr/>
          </p:nvSpPr>
          <p:spPr>
            <a:xfrm>
              <a:off x="8353224" y="4545108"/>
              <a:ext cx="734609" cy="646331"/>
            </a:xfrm>
            <a:prstGeom prst="rect">
              <a:avLst/>
            </a:prstGeom>
            <a:noFill/>
          </p:spPr>
          <p:txBody>
            <a:bodyPr wrap="square" rtlCol="0">
              <a:spAutoFit/>
            </a:bodyPr>
            <a:lstStyle/>
            <a:p>
              <a:pPr algn="ctr"/>
              <a:r>
                <a:rPr lang="fr-FR" sz="3600" b="1">
                  <a:solidFill>
                    <a:schemeClr val="bg2">
                      <a:lumMod val="10000"/>
                    </a:schemeClr>
                  </a:solidFill>
                  <a:latin typeface="Poppins" panose="00000500000000000000" pitchFamily="2" charset="0"/>
                  <a:cs typeface="Poppins" panose="00000500000000000000" pitchFamily="2" charset="0"/>
                </a:rPr>
                <a:t>2</a:t>
              </a:r>
            </a:p>
          </p:txBody>
        </p:sp>
        <p:sp>
          <p:nvSpPr>
            <p:cNvPr id="48" name="ZoneTexte 47">
              <a:extLst>
                <a:ext uri="{FF2B5EF4-FFF2-40B4-BE49-F238E27FC236}">
                  <a16:creationId xmlns:a16="http://schemas.microsoft.com/office/drawing/2014/main" id="{1A0D6ECA-7B97-E9B9-4A4E-6BEB7E2B32C5}"/>
                </a:ext>
              </a:extLst>
            </p:cNvPr>
            <p:cNvSpPr txBox="1"/>
            <p:nvPr/>
          </p:nvSpPr>
          <p:spPr>
            <a:xfrm>
              <a:off x="4855111" y="5717769"/>
              <a:ext cx="734609" cy="646331"/>
            </a:xfrm>
            <a:prstGeom prst="rect">
              <a:avLst/>
            </a:prstGeom>
            <a:noFill/>
          </p:spPr>
          <p:txBody>
            <a:bodyPr wrap="square" rtlCol="0">
              <a:spAutoFit/>
            </a:bodyPr>
            <a:lstStyle/>
            <a:p>
              <a:pPr algn="ctr"/>
              <a:r>
                <a:rPr lang="fr-FR" sz="3600" b="1">
                  <a:solidFill>
                    <a:schemeClr val="bg2">
                      <a:lumMod val="10000"/>
                    </a:schemeClr>
                  </a:solidFill>
                  <a:latin typeface="Poppins" panose="00000500000000000000" pitchFamily="2" charset="0"/>
                  <a:cs typeface="Poppins" panose="00000500000000000000" pitchFamily="2" charset="0"/>
                </a:rPr>
                <a:t>3</a:t>
              </a:r>
            </a:p>
          </p:txBody>
        </p:sp>
      </p:grpSp>
      <p:grpSp>
        <p:nvGrpSpPr>
          <p:cNvPr id="54" name="Graphique 53">
            <a:extLst>
              <a:ext uri="{FF2B5EF4-FFF2-40B4-BE49-F238E27FC236}">
                <a16:creationId xmlns:a16="http://schemas.microsoft.com/office/drawing/2014/main" id="{4F23AC5E-6DC5-DA33-3029-AC32522D7857}"/>
              </a:ext>
            </a:extLst>
          </p:cNvPr>
          <p:cNvGrpSpPr/>
          <p:nvPr/>
        </p:nvGrpSpPr>
        <p:grpSpPr>
          <a:xfrm>
            <a:off x="10782874" y="6158103"/>
            <a:ext cx="885539" cy="253172"/>
            <a:chOff x="4627454" y="5862756"/>
            <a:chExt cx="1931474" cy="552200"/>
          </a:xfrm>
          <a:solidFill>
            <a:schemeClr val="tx1"/>
          </a:solidFill>
        </p:grpSpPr>
        <p:sp>
          <p:nvSpPr>
            <p:cNvPr id="55" name="Forme libre : forme 54">
              <a:extLst>
                <a:ext uri="{FF2B5EF4-FFF2-40B4-BE49-F238E27FC236}">
                  <a16:creationId xmlns:a16="http://schemas.microsoft.com/office/drawing/2014/main" id="{2B9D32DA-55DC-C645-B80D-2B3A593935EB}"/>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56" name="Forme libre : forme 55">
              <a:extLst>
                <a:ext uri="{FF2B5EF4-FFF2-40B4-BE49-F238E27FC236}">
                  <a16:creationId xmlns:a16="http://schemas.microsoft.com/office/drawing/2014/main" id="{CD8240FC-884D-2276-3D57-51B1FF25AA58}"/>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57" name="Forme libre : forme 56">
              <a:extLst>
                <a:ext uri="{FF2B5EF4-FFF2-40B4-BE49-F238E27FC236}">
                  <a16:creationId xmlns:a16="http://schemas.microsoft.com/office/drawing/2014/main" id="{7ACDC795-5A2F-FEB8-FF23-95D3CB31CAC1}"/>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58" name="Forme libre : forme 57">
              <a:extLst>
                <a:ext uri="{FF2B5EF4-FFF2-40B4-BE49-F238E27FC236}">
                  <a16:creationId xmlns:a16="http://schemas.microsoft.com/office/drawing/2014/main" id="{7A893D8D-7937-5C56-D2C4-1BCEF6CB2BCE}"/>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59" name="Forme libre : forme 58">
              <a:extLst>
                <a:ext uri="{FF2B5EF4-FFF2-40B4-BE49-F238E27FC236}">
                  <a16:creationId xmlns:a16="http://schemas.microsoft.com/office/drawing/2014/main" id="{F8D312B2-F00D-BA40-8DD9-7C78E32E9F4C}"/>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60" name="Forme libre : forme 59">
              <a:extLst>
                <a:ext uri="{FF2B5EF4-FFF2-40B4-BE49-F238E27FC236}">
                  <a16:creationId xmlns:a16="http://schemas.microsoft.com/office/drawing/2014/main" id="{40CCA0C7-707A-644E-37F7-1F80B16C956C}"/>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61" name="Forme libre : forme 60">
              <a:extLst>
                <a:ext uri="{FF2B5EF4-FFF2-40B4-BE49-F238E27FC236}">
                  <a16:creationId xmlns:a16="http://schemas.microsoft.com/office/drawing/2014/main" id="{4A9E783B-BA4D-7C55-6DCB-18AE1132DD5A}"/>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62" name="Forme libre : forme 61">
              <a:extLst>
                <a:ext uri="{FF2B5EF4-FFF2-40B4-BE49-F238E27FC236}">
                  <a16:creationId xmlns:a16="http://schemas.microsoft.com/office/drawing/2014/main" id="{079770A4-AC01-50C0-7173-B4B90E700909}"/>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spTree>
    <p:extLst>
      <p:ext uri="{BB962C8B-B14F-4D97-AF65-F5344CB8AC3E}">
        <p14:creationId xmlns:p14="http://schemas.microsoft.com/office/powerpoint/2010/main" val="3446978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C67ED-399A-4E03-EF88-001F8A999DE2}"/>
            </a:ext>
          </a:extLst>
        </p:cNvPr>
        <p:cNvGrpSpPr/>
        <p:nvPr/>
      </p:nvGrpSpPr>
      <p:grpSpPr>
        <a:xfrm>
          <a:off x="0" y="0"/>
          <a:ext cx="0" cy="0"/>
          <a:chOff x="0" y="0"/>
          <a:chExt cx="0" cy="0"/>
        </a:xfrm>
      </p:grpSpPr>
      <p:sp>
        <p:nvSpPr>
          <p:cNvPr id="44" name="Rectangle 43">
            <a:extLst>
              <a:ext uri="{FF2B5EF4-FFF2-40B4-BE49-F238E27FC236}">
                <a16:creationId xmlns:a16="http://schemas.microsoft.com/office/drawing/2014/main" id="{4DABEE65-51DE-669C-3E04-3E28402930DD}"/>
              </a:ext>
            </a:extLst>
          </p:cNvPr>
          <p:cNvSpPr/>
          <p:nvPr/>
        </p:nvSpPr>
        <p:spPr>
          <a:xfrm>
            <a:off x="260203" y="178728"/>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ZoneTexte 44">
            <a:extLst>
              <a:ext uri="{FF2B5EF4-FFF2-40B4-BE49-F238E27FC236}">
                <a16:creationId xmlns:a16="http://schemas.microsoft.com/office/drawing/2014/main" id="{08A82C22-C4A4-3C2F-9AF5-826227FBF3C5}"/>
              </a:ext>
            </a:extLst>
          </p:cNvPr>
          <p:cNvSpPr txBox="1"/>
          <p:nvPr/>
        </p:nvSpPr>
        <p:spPr>
          <a:xfrm>
            <a:off x="177903" y="329046"/>
            <a:ext cx="10232922" cy="461665"/>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a:cs typeface="Poppins"/>
              </a:rPr>
              <a:t>L'IA : UN OUTIL POUR DEVELOPPER EN CONSCIENCE</a:t>
            </a:r>
            <a:endParaRPr lang="en-US">
              <a:solidFill>
                <a:schemeClr val="bg2">
                  <a:lumMod val="10000"/>
                </a:schemeClr>
              </a:solidFill>
            </a:endParaRPr>
          </a:p>
        </p:txBody>
      </p:sp>
      <p:pic>
        <p:nvPicPr>
          <p:cNvPr id="17" name="Picture 2">
            <a:extLst>
              <a:ext uri="{FF2B5EF4-FFF2-40B4-BE49-F238E27FC236}">
                <a16:creationId xmlns:a16="http://schemas.microsoft.com/office/drawing/2014/main" id="{224F1A64-9954-17A1-7ABD-B881333B4F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579" t="828" r="21445" b="1169"/>
          <a:stretch>
            <a:fillRect/>
          </a:stretch>
        </p:blipFill>
        <p:spPr bwMode="auto">
          <a:xfrm>
            <a:off x="260203" y="899966"/>
            <a:ext cx="3613044" cy="5807047"/>
          </a:xfrm>
          <a:prstGeom prst="roundRect">
            <a:avLst>
              <a:gd name="adj" fmla="val 7185"/>
            </a:avLst>
          </a:prstGeom>
          <a:noFill/>
          <a:effectLst/>
          <a:extLst>
            <a:ext uri="{909E8E84-426E-40DD-AFC4-6F175D3DCCD1}">
              <a14:hiddenFill xmlns:a14="http://schemas.microsoft.com/office/drawing/2010/main">
                <a:solidFill>
                  <a:srgbClr val="FFFFFF"/>
                </a:solidFill>
              </a14:hiddenFill>
            </a:ext>
          </a:extLst>
        </p:spPr>
      </p:pic>
      <p:sp>
        <p:nvSpPr>
          <p:cNvPr id="28" name="ZoneTexte 8">
            <a:extLst>
              <a:ext uri="{FF2B5EF4-FFF2-40B4-BE49-F238E27FC236}">
                <a16:creationId xmlns:a16="http://schemas.microsoft.com/office/drawing/2014/main" id="{49B98042-64E8-D997-1FA9-9502C3C2A675}"/>
              </a:ext>
            </a:extLst>
          </p:cNvPr>
          <p:cNvSpPr txBox="1"/>
          <p:nvPr/>
        </p:nvSpPr>
        <p:spPr>
          <a:xfrm>
            <a:off x="4500476" y="4395132"/>
            <a:ext cx="6826458" cy="400110"/>
          </a:xfrm>
          <a:prstGeom prst="rect">
            <a:avLst/>
          </a:prstGeom>
          <a:noFill/>
        </p:spPr>
        <p:txBody>
          <a:bodyPr wrap="square" lIns="91440" tIns="45720" rIns="91440" bIns="45720" anchor="t">
            <a:spAutoFit/>
          </a:bodyPr>
          <a:lstStyle/>
          <a:p>
            <a:pPr algn="ctr">
              <a:defRPr/>
            </a:pPr>
            <a:r>
              <a:rPr lang="en-US" b="1">
                <a:solidFill>
                  <a:srgbClr val="FD5D60"/>
                </a:solidFill>
                <a:latin typeface="Poppins"/>
                <a:cs typeface="Poppins"/>
              </a:rPr>
              <a:t>OPPORTUNITÉ</a:t>
            </a:r>
            <a:r>
              <a:rPr lang="en-US" sz="2000" b="1">
                <a:solidFill>
                  <a:schemeClr val="bg2">
                    <a:lumMod val="10000"/>
                  </a:schemeClr>
                </a:solidFill>
                <a:latin typeface="Poppins"/>
                <a:cs typeface="Poppins"/>
              </a:rPr>
              <a:t> </a:t>
            </a:r>
          </a:p>
        </p:txBody>
      </p:sp>
      <p:sp>
        <p:nvSpPr>
          <p:cNvPr id="5" name="Rectangle : coins arrondis 19">
            <a:extLst>
              <a:ext uri="{FF2B5EF4-FFF2-40B4-BE49-F238E27FC236}">
                <a16:creationId xmlns:a16="http://schemas.microsoft.com/office/drawing/2014/main" id="{9D06CE02-8293-9B6D-4472-2C2E4331F3B6}"/>
              </a:ext>
            </a:extLst>
          </p:cNvPr>
          <p:cNvSpPr/>
          <p:nvPr/>
        </p:nvSpPr>
        <p:spPr>
          <a:xfrm>
            <a:off x="4482060" y="1427571"/>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b="1">
                <a:solidFill>
                  <a:srgbClr val="3A3A3A"/>
                </a:solidFill>
                <a:latin typeface="Poppins Light"/>
                <a:cs typeface="Poppins Light"/>
              </a:rPr>
              <a:t>10 000</a:t>
            </a:r>
            <a:r>
              <a:rPr lang="fr-FR">
                <a:solidFill>
                  <a:srgbClr val="3A3A3A"/>
                </a:solidFill>
                <a:latin typeface="Poppins Light"/>
                <a:cs typeface="Poppins Light"/>
              </a:rPr>
              <a:t> maquettes/an</a:t>
            </a:r>
          </a:p>
        </p:txBody>
      </p:sp>
      <p:sp>
        <p:nvSpPr>
          <p:cNvPr id="6" name="Rectangle : coins arrondis 20">
            <a:extLst>
              <a:ext uri="{FF2B5EF4-FFF2-40B4-BE49-F238E27FC236}">
                <a16:creationId xmlns:a16="http://schemas.microsoft.com/office/drawing/2014/main" id="{53F6AB30-B14D-612C-C5D1-09AD43823E4E}"/>
              </a:ext>
            </a:extLst>
          </p:cNvPr>
          <p:cNvSpPr/>
          <p:nvPr/>
        </p:nvSpPr>
        <p:spPr>
          <a:xfrm>
            <a:off x="8108651" y="1427571"/>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a:solidFill>
                  <a:srgbClr val="3A3A3A"/>
                </a:solidFill>
                <a:latin typeface="Poppins Light"/>
                <a:cs typeface="Poppins Light"/>
              </a:rPr>
              <a:t>Impact CO2 = </a:t>
            </a:r>
          </a:p>
          <a:p>
            <a:pPr algn="ctr">
              <a:defRPr/>
            </a:pPr>
            <a:r>
              <a:rPr lang="en-US" b="1">
                <a:solidFill>
                  <a:srgbClr val="3A3A3A"/>
                </a:solidFill>
                <a:latin typeface="Poppins Light"/>
                <a:cs typeface="Poppins Light"/>
              </a:rPr>
              <a:t>30 </a:t>
            </a:r>
            <a:r>
              <a:rPr lang="en-US" b="1" err="1">
                <a:solidFill>
                  <a:srgbClr val="3A3A3A"/>
                </a:solidFill>
                <a:latin typeface="Poppins Light"/>
                <a:cs typeface="Poppins Light"/>
              </a:rPr>
              <a:t>tonnes</a:t>
            </a:r>
            <a:r>
              <a:rPr lang="en-US" b="1">
                <a:solidFill>
                  <a:srgbClr val="3A3A3A"/>
                </a:solidFill>
                <a:latin typeface="Poppins Light"/>
                <a:cs typeface="Poppins Light"/>
              </a:rPr>
              <a:t> CO2 / an </a:t>
            </a:r>
          </a:p>
          <a:p>
            <a:pPr algn="ctr">
              <a:defRPr/>
            </a:pPr>
            <a:r>
              <a:rPr lang="en-US">
                <a:solidFill>
                  <a:srgbClr val="3A3A3A"/>
                </a:solidFill>
                <a:latin typeface="Poppins Light"/>
                <a:cs typeface="Poppins Light"/>
              </a:rPr>
              <a:t>(</a:t>
            </a:r>
            <a:r>
              <a:rPr lang="en-US">
                <a:solidFill>
                  <a:schemeClr val="bg2">
                    <a:lumMod val="10000"/>
                  </a:schemeClr>
                </a:solidFill>
                <a:latin typeface="Poppins Light"/>
                <a:cs typeface="Poppins Light"/>
              </a:rPr>
              <a:t>maquettes + </a:t>
            </a:r>
            <a:r>
              <a:rPr lang="en-US" err="1">
                <a:solidFill>
                  <a:schemeClr val="bg2">
                    <a:lumMod val="10000"/>
                  </a:schemeClr>
                </a:solidFill>
                <a:latin typeface="Poppins Light"/>
                <a:cs typeface="Poppins Light"/>
              </a:rPr>
              <a:t>aérien</a:t>
            </a:r>
            <a:r>
              <a:rPr lang="en-US">
                <a:solidFill>
                  <a:schemeClr val="bg2">
                    <a:lumMod val="10000"/>
                  </a:schemeClr>
                </a:solidFill>
                <a:latin typeface="Poppins Light"/>
                <a:cs typeface="Poppins Light"/>
              </a:rPr>
              <a:t>)</a:t>
            </a:r>
          </a:p>
        </p:txBody>
      </p:sp>
      <p:sp>
        <p:nvSpPr>
          <p:cNvPr id="13" name="Rectangle : coins arrondis 37">
            <a:extLst>
              <a:ext uri="{FF2B5EF4-FFF2-40B4-BE49-F238E27FC236}">
                <a16:creationId xmlns:a16="http://schemas.microsoft.com/office/drawing/2014/main" id="{6091F544-876D-6BB6-6D33-3152451B2B95}"/>
              </a:ext>
            </a:extLst>
          </p:cNvPr>
          <p:cNvSpPr/>
          <p:nvPr/>
        </p:nvSpPr>
        <p:spPr>
          <a:xfrm>
            <a:off x="4482060" y="2828186"/>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kumimoji="0" lang="fr-FR" sz="1800" b="0" i="0" u="none" strike="noStrike" kern="1200" cap="none" spc="0" normalizeH="0" baseline="0" noProof="0">
                <a:ln>
                  <a:noFill/>
                </a:ln>
                <a:solidFill>
                  <a:srgbClr val="3A3A3A"/>
                </a:solidFill>
                <a:effectLst/>
                <a:uLnTx/>
                <a:uFillTx/>
                <a:latin typeface="Poppins Light"/>
                <a:cs typeface="Poppins Light"/>
              </a:rPr>
              <a:t>Nombre moyen </a:t>
            </a:r>
            <a:endParaRPr lang="en-US"/>
          </a:p>
          <a:p>
            <a:pPr algn="ctr">
              <a:defRPr/>
            </a:pPr>
            <a:r>
              <a:rPr kumimoji="0" lang="fr-FR" sz="1800" b="0" i="0" u="none" strike="noStrike" kern="1200" cap="none" spc="0" normalizeH="0" baseline="0" noProof="0">
                <a:ln>
                  <a:noFill/>
                </a:ln>
                <a:solidFill>
                  <a:srgbClr val="3A3A3A"/>
                </a:solidFill>
                <a:effectLst/>
                <a:uLnTx/>
                <a:uFillTx/>
                <a:latin typeface="Poppins Light"/>
                <a:cs typeface="Poppins Light"/>
              </a:rPr>
              <a:t>de versions / produit =</a:t>
            </a:r>
            <a:endParaRPr lang="fr-FR"/>
          </a:p>
          <a:p>
            <a:pPr algn="ctr">
              <a:defRPr/>
            </a:pPr>
            <a:r>
              <a:rPr lang="fr-FR">
                <a:solidFill>
                  <a:srgbClr val="3A3A3A"/>
                </a:solidFill>
                <a:latin typeface="Poppins Light"/>
                <a:cs typeface="Poppins Light"/>
              </a:rPr>
              <a:t> </a:t>
            </a:r>
            <a:r>
              <a:rPr lang="fr-FR" b="1">
                <a:solidFill>
                  <a:srgbClr val="3A3A3A"/>
                </a:solidFill>
                <a:latin typeface="Poppins Light"/>
                <a:cs typeface="Poppins Light"/>
              </a:rPr>
              <a:t>2</a:t>
            </a:r>
            <a:endParaRPr kumimoji="0" lang="fr-FR" sz="1800" b="1" i="0" u="none" strike="noStrike" kern="1200" cap="none" spc="0" normalizeH="0" baseline="0" noProof="0">
              <a:ln>
                <a:noFill/>
              </a:ln>
              <a:solidFill>
                <a:srgbClr val="3A3A3A"/>
              </a:solidFill>
              <a:effectLst/>
              <a:uLnTx/>
              <a:uFillTx/>
              <a:latin typeface="Poppins Light" panose="00000400000000000000" pitchFamily="2" charset="0"/>
              <a:ea typeface="+mn-ea"/>
              <a:cs typeface="Poppins Light" panose="00000400000000000000" pitchFamily="2" charset="0"/>
            </a:endParaRPr>
          </a:p>
        </p:txBody>
      </p:sp>
      <p:sp>
        <p:nvSpPr>
          <p:cNvPr id="15" name="Rectangle : coins arrondis 38">
            <a:extLst>
              <a:ext uri="{FF2B5EF4-FFF2-40B4-BE49-F238E27FC236}">
                <a16:creationId xmlns:a16="http://schemas.microsoft.com/office/drawing/2014/main" id="{2C651899-C1C9-13D2-BEAD-D92E2811DF7F}"/>
              </a:ext>
            </a:extLst>
          </p:cNvPr>
          <p:cNvSpPr/>
          <p:nvPr/>
        </p:nvSpPr>
        <p:spPr>
          <a:xfrm>
            <a:off x="8108651" y="2828186"/>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a:ln>
                  <a:noFill/>
                </a:ln>
                <a:solidFill>
                  <a:srgbClr val="3A3A3A"/>
                </a:solidFill>
                <a:effectLst/>
                <a:uLnTx/>
                <a:uFillTx/>
                <a:latin typeface="Poppins Light" panose="00000400000000000000" pitchFamily="2" charset="0"/>
                <a:ea typeface="+mn-ea"/>
                <a:cs typeface="Poppins Light" panose="00000400000000000000" pitchFamily="2" charset="0"/>
              </a:rPr>
              <a:t>Délai moyen de développement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3A3A3A"/>
                </a:solidFill>
                <a:effectLst/>
                <a:uLnTx/>
                <a:uFillTx/>
                <a:latin typeface="Poppins Light" panose="00000400000000000000" pitchFamily="2" charset="0"/>
                <a:ea typeface="+mn-ea"/>
                <a:cs typeface="Poppins Light" panose="00000400000000000000" pitchFamily="2" charset="0"/>
              </a:rPr>
              <a:t>2 à 4 semaines</a:t>
            </a:r>
          </a:p>
        </p:txBody>
      </p:sp>
      <p:sp>
        <p:nvSpPr>
          <p:cNvPr id="4" name="Rectangle : coins arrondis 19">
            <a:extLst>
              <a:ext uri="{FF2B5EF4-FFF2-40B4-BE49-F238E27FC236}">
                <a16:creationId xmlns:a16="http://schemas.microsoft.com/office/drawing/2014/main" id="{9CA2AF97-E87F-5A4D-FA93-6B3DBC808B30}"/>
              </a:ext>
            </a:extLst>
          </p:cNvPr>
          <p:cNvSpPr/>
          <p:nvPr/>
        </p:nvSpPr>
        <p:spPr>
          <a:xfrm>
            <a:off x="4482060" y="4840920"/>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rgbClr val="3A3A3A"/>
                </a:solidFill>
                <a:latin typeface="Poppins Light" panose="00000400000000000000" pitchFamily="2" charset="0"/>
                <a:cs typeface="Poppins Light" panose="00000400000000000000" pitchFamily="2" charset="0"/>
              </a:rPr>
              <a:t>Réduction de l'impact </a:t>
            </a:r>
            <a:r>
              <a:rPr lang="fr-FR" b="1">
                <a:solidFill>
                  <a:srgbClr val="3A3A3A"/>
                </a:solidFill>
                <a:latin typeface="Poppins" panose="00000500000000000000" pitchFamily="2" charset="0"/>
                <a:cs typeface="Poppins" panose="00000500000000000000" pitchFamily="2" charset="0"/>
              </a:rPr>
              <a:t>temps</a:t>
            </a:r>
          </a:p>
        </p:txBody>
      </p:sp>
      <p:sp>
        <p:nvSpPr>
          <p:cNvPr id="19" name="Rectangle : coins arrondis 20">
            <a:extLst>
              <a:ext uri="{FF2B5EF4-FFF2-40B4-BE49-F238E27FC236}">
                <a16:creationId xmlns:a16="http://schemas.microsoft.com/office/drawing/2014/main" id="{83A234BC-E9EC-22E3-F4A9-F0943457A831}"/>
              </a:ext>
            </a:extLst>
          </p:cNvPr>
          <p:cNvSpPr/>
          <p:nvPr/>
        </p:nvSpPr>
        <p:spPr>
          <a:xfrm>
            <a:off x="8108651" y="4840920"/>
            <a:ext cx="3328249" cy="1296205"/>
          </a:xfrm>
          <a:prstGeom prst="roundRect">
            <a:avLst>
              <a:gd name="adj" fmla="val 7760"/>
            </a:avLst>
          </a:prstGeom>
          <a:solidFill>
            <a:srgbClr val="F7F1E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fr-FR">
                <a:solidFill>
                  <a:srgbClr val="3A3A3A"/>
                </a:solidFill>
                <a:latin typeface="Poppins Light" panose="00000400000000000000" pitchFamily="2" charset="0"/>
                <a:cs typeface="Poppins Light" panose="00000400000000000000" pitchFamily="2" charset="0"/>
              </a:rPr>
              <a:t>Réduction de l'impact </a:t>
            </a:r>
          </a:p>
          <a:p>
            <a:pPr algn="ctr">
              <a:defRPr/>
            </a:pPr>
            <a:r>
              <a:rPr lang="fr-FR">
                <a:solidFill>
                  <a:srgbClr val="3A3A3A"/>
                </a:solidFill>
                <a:latin typeface="Poppins Light" panose="00000400000000000000" pitchFamily="2" charset="0"/>
                <a:cs typeface="Poppins Light" panose="00000400000000000000" pitchFamily="2" charset="0"/>
              </a:rPr>
              <a:t>sur </a:t>
            </a:r>
            <a:r>
              <a:rPr lang="fr-FR" b="1">
                <a:solidFill>
                  <a:srgbClr val="3A3A3A"/>
                </a:solidFill>
                <a:latin typeface="Poppins" panose="00000500000000000000" pitchFamily="2" charset="0"/>
                <a:cs typeface="Poppins" panose="00000500000000000000" pitchFamily="2" charset="0"/>
              </a:rPr>
              <a:t>l’environnement</a:t>
            </a:r>
          </a:p>
        </p:txBody>
      </p:sp>
      <p:sp>
        <p:nvSpPr>
          <p:cNvPr id="3" name="ZoneTexte 2">
            <a:extLst>
              <a:ext uri="{FF2B5EF4-FFF2-40B4-BE49-F238E27FC236}">
                <a16:creationId xmlns:a16="http://schemas.microsoft.com/office/drawing/2014/main" id="{6D0C9DCC-5330-BB36-5E5C-B55A30092188}"/>
              </a:ext>
            </a:extLst>
          </p:cNvPr>
          <p:cNvSpPr txBox="1"/>
          <p:nvPr/>
        </p:nvSpPr>
        <p:spPr>
          <a:xfrm>
            <a:off x="4482060" y="899966"/>
            <a:ext cx="6954840" cy="369332"/>
          </a:xfrm>
          <a:prstGeom prst="rect">
            <a:avLst/>
          </a:prstGeom>
          <a:noFill/>
        </p:spPr>
        <p:txBody>
          <a:bodyPr wrap="square">
            <a:spAutoFit/>
          </a:bodyPr>
          <a:lstStyle/>
          <a:p>
            <a:pPr algn="ctr">
              <a:defRPr/>
            </a:pPr>
            <a:r>
              <a:rPr lang="en-US" sz="1800" b="1">
                <a:solidFill>
                  <a:srgbClr val="FD5D60"/>
                </a:solidFill>
                <a:latin typeface="Poppins"/>
                <a:cs typeface="Poppins"/>
              </a:rPr>
              <a:t>CONSTAT ANAIK GROUP</a:t>
            </a:r>
            <a:endParaRPr lang="en-US">
              <a:solidFill>
                <a:srgbClr val="FD5D60"/>
              </a:solidFill>
            </a:endParaRPr>
          </a:p>
        </p:txBody>
      </p:sp>
      <p:grpSp>
        <p:nvGrpSpPr>
          <p:cNvPr id="2" name="Graphique 53">
            <a:extLst>
              <a:ext uri="{FF2B5EF4-FFF2-40B4-BE49-F238E27FC236}">
                <a16:creationId xmlns:a16="http://schemas.microsoft.com/office/drawing/2014/main" id="{024FE1BA-B2BC-0DF8-7296-B610CD9BC8ED}"/>
              </a:ext>
            </a:extLst>
          </p:cNvPr>
          <p:cNvGrpSpPr/>
          <p:nvPr/>
        </p:nvGrpSpPr>
        <p:grpSpPr>
          <a:xfrm>
            <a:off x="11105747" y="6442577"/>
            <a:ext cx="885536" cy="253171"/>
            <a:chOff x="4627454" y="5862756"/>
            <a:chExt cx="1931473" cy="552199"/>
          </a:xfrm>
          <a:solidFill>
            <a:schemeClr val="tx1"/>
          </a:solidFill>
        </p:grpSpPr>
        <p:sp>
          <p:nvSpPr>
            <p:cNvPr id="20" name="Forme libre : forme 19">
              <a:extLst>
                <a:ext uri="{FF2B5EF4-FFF2-40B4-BE49-F238E27FC236}">
                  <a16:creationId xmlns:a16="http://schemas.microsoft.com/office/drawing/2014/main" id="{09C6ED6C-4C39-48CB-39A2-ECC053B4329D}"/>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CF155B10-AD31-E026-B8A0-09E330F9455A}"/>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FADB178F-92B8-ECF0-4C15-6CBF6FF9F61C}"/>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4B0A2FA4-EF8A-D583-CA51-16DF445493C9}"/>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D3CF56DE-EEAE-558F-AEDA-2C7996E07F44}"/>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85B5A077-C09F-82D4-008D-286AFE7619CC}"/>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2A4A7E5D-E612-653D-2F8A-1A7AC3DFD95B}"/>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82700E56-679D-43AC-8763-3A08B777FD45}"/>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29" name="Connecteur droit 28">
            <a:extLst>
              <a:ext uri="{FF2B5EF4-FFF2-40B4-BE49-F238E27FC236}">
                <a16:creationId xmlns:a16="http://schemas.microsoft.com/office/drawing/2014/main" id="{4A042B8C-CF65-7A3F-BE0B-5FAF3D63B4F3}"/>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35370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3B220-3D5A-D13B-A640-E69B391464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189CE54-7E48-C700-AC6B-5135C429735D}"/>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 coins arrondis 16">
            <a:extLst>
              <a:ext uri="{FF2B5EF4-FFF2-40B4-BE49-F238E27FC236}">
                <a16:creationId xmlns:a16="http://schemas.microsoft.com/office/drawing/2014/main" id="{DD114EC5-60C4-D32F-2DAE-7BA97AFC5B6C}"/>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8FE337B8-493B-7544-D9EB-A038A010D1B9}"/>
              </a:ext>
            </a:extLst>
          </p:cNvPr>
          <p:cNvSpPr/>
          <p:nvPr/>
        </p:nvSpPr>
        <p:spPr>
          <a:xfrm>
            <a:off x="658739" y="4660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63162503-DE56-B1E6-ABBD-BDABD07B7A2A}"/>
              </a:ext>
            </a:extLst>
          </p:cNvPr>
          <p:cNvSpPr txBox="1"/>
          <p:nvPr/>
        </p:nvSpPr>
        <p:spPr>
          <a:xfrm>
            <a:off x="576439" y="601486"/>
            <a:ext cx="2516174" cy="461665"/>
          </a:xfrm>
          <a:prstGeom prst="rect">
            <a:avLst/>
          </a:prstGeom>
          <a:noFill/>
        </p:spPr>
        <p:txBody>
          <a:bodyPr wrap="square" rtlCol="0">
            <a:spAutoFit/>
          </a:bodyPr>
          <a:lstStyle/>
          <a:p>
            <a:pPr algn="l"/>
            <a:r>
              <a:rPr lang="en-US" sz="2400" b="1">
                <a:solidFill>
                  <a:schemeClr val="bg2">
                    <a:lumMod val="10000"/>
                  </a:schemeClr>
                </a:solidFill>
                <a:latin typeface="Poppins" panose="00000500000000000000" pitchFamily="2" charset="0"/>
                <a:cs typeface="Poppins" panose="00000500000000000000" pitchFamily="2" charset="0"/>
              </a:rPr>
              <a:t>SECURISATION</a:t>
            </a:r>
            <a:endParaRPr lang="fr-FR" sz="2400" b="1">
              <a:solidFill>
                <a:schemeClr val="bg2">
                  <a:lumMod val="10000"/>
                </a:schemeClr>
              </a:solidFill>
              <a:latin typeface="Poppins" panose="00000500000000000000" pitchFamily="2" charset="0"/>
              <a:cs typeface="Poppins" panose="00000500000000000000" pitchFamily="2" charset="0"/>
            </a:endParaRPr>
          </a:p>
        </p:txBody>
      </p:sp>
      <p:sp>
        <p:nvSpPr>
          <p:cNvPr id="26" name="ZoneTexte 25">
            <a:extLst>
              <a:ext uri="{FF2B5EF4-FFF2-40B4-BE49-F238E27FC236}">
                <a16:creationId xmlns:a16="http://schemas.microsoft.com/office/drawing/2014/main" id="{2FF4E58A-ECCC-F774-5869-EF10397083B3}"/>
              </a:ext>
            </a:extLst>
          </p:cNvPr>
          <p:cNvSpPr txBox="1"/>
          <p:nvPr/>
        </p:nvSpPr>
        <p:spPr>
          <a:xfrm>
            <a:off x="576439" y="986632"/>
            <a:ext cx="3231195" cy="400110"/>
          </a:xfrm>
          <a:prstGeom prst="rect">
            <a:avLst/>
          </a:prstGeom>
          <a:noFill/>
        </p:spPr>
        <p:txBody>
          <a:bodyPr wrap="square" rtlCol="0">
            <a:spAutoFit/>
          </a:bodyPr>
          <a:lstStyle/>
          <a:p>
            <a:pPr algn="l"/>
            <a:r>
              <a:rPr lang="en-US" sz="2000" b="1">
                <a:solidFill>
                  <a:schemeClr val="bg2">
                    <a:lumMod val="10000"/>
                  </a:schemeClr>
                </a:solidFill>
                <a:latin typeface="Poppins Light" panose="00000400000000000000" pitchFamily="2" charset="0"/>
                <a:cs typeface="Poppins Light" panose="00000400000000000000" pitchFamily="2" charset="0"/>
              </a:rPr>
              <a:t>La </a:t>
            </a:r>
            <a:r>
              <a:rPr lang="en-US" sz="2000" b="1" err="1">
                <a:solidFill>
                  <a:schemeClr val="bg2">
                    <a:lumMod val="10000"/>
                  </a:schemeClr>
                </a:solidFill>
                <a:latin typeface="Poppins Light" panose="00000400000000000000" pitchFamily="2" charset="0"/>
                <a:cs typeface="Poppins Light" panose="00000400000000000000" pitchFamily="2" charset="0"/>
              </a:rPr>
              <a:t>charte</a:t>
            </a:r>
            <a:r>
              <a:rPr lang="en-US" sz="2000" b="1">
                <a:solidFill>
                  <a:schemeClr val="bg2">
                    <a:lumMod val="10000"/>
                  </a:schemeClr>
                </a:solidFill>
                <a:latin typeface="Poppins Light" panose="00000400000000000000" pitchFamily="2" charset="0"/>
                <a:cs typeface="Poppins Light" panose="00000400000000000000" pitchFamily="2" charset="0"/>
              </a:rPr>
              <a:t> IA </a:t>
            </a:r>
            <a:endParaRPr lang="fr-FR" sz="2000" b="1">
              <a:solidFill>
                <a:schemeClr val="bg2">
                  <a:lumMod val="10000"/>
                </a:schemeClr>
              </a:solidFill>
              <a:latin typeface="Poppins Light" panose="00000400000000000000" pitchFamily="2" charset="0"/>
              <a:cs typeface="Poppins Light" panose="00000400000000000000" pitchFamily="2" charset="0"/>
            </a:endParaRPr>
          </a:p>
        </p:txBody>
      </p:sp>
      <p:sp>
        <p:nvSpPr>
          <p:cNvPr id="3" name="ZoneTexte 2">
            <a:extLst>
              <a:ext uri="{FF2B5EF4-FFF2-40B4-BE49-F238E27FC236}">
                <a16:creationId xmlns:a16="http://schemas.microsoft.com/office/drawing/2014/main" id="{A64C6E06-C293-2FF0-C16A-A58BAF52B6F0}"/>
              </a:ext>
            </a:extLst>
          </p:cNvPr>
          <p:cNvSpPr txBox="1"/>
          <p:nvPr/>
        </p:nvSpPr>
        <p:spPr>
          <a:xfrm>
            <a:off x="556712" y="1448297"/>
            <a:ext cx="4772033" cy="2308324"/>
          </a:xfrm>
          <a:prstGeom prst="rect">
            <a:avLst/>
          </a:prstGeom>
          <a:noFill/>
        </p:spPr>
        <p:txBody>
          <a:bodyPr wrap="square" rtlCol="0">
            <a:spAutoFit/>
          </a:bodyPr>
          <a:lstStyle/>
          <a:p>
            <a:pPr algn="just"/>
            <a:r>
              <a:rPr lang="fr-FR">
                <a:latin typeface="Poppins Light" panose="00000400000000000000" pitchFamily="2" charset="0"/>
                <a:cs typeface="Poppins Light" panose="00000400000000000000" pitchFamily="2" charset="0"/>
              </a:rPr>
              <a:t>La présente charte encadre l’usage de l’intelligence artificielle (IA) au sein d’ANAIK. Elle a pour objectif de garantir un usage éthique, sécurisé et respectueux des principes de créativité, de confidentialité et d’excellence propres à notre entreprise et à nos clients.</a:t>
            </a:r>
          </a:p>
        </p:txBody>
      </p:sp>
      <p:pic>
        <p:nvPicPr>
          <p:cNvPr id="18" name="Image 17" descr="Une image contenant texte, peigne, Approvisionnement général, conception&#10;&#10;Le contenu généré par l’IA peut être incorrect.">
            <a:hlinkClick r:id="rId3"/>
            <a:extLst>
              <a:ext uri="{FF2B5EF4-FFF2-40B4-BE49-F238E27FC236}">
                <a16:creationId xmlns:a16="http://schemas.microsoft.com/office/drawing/2014/main" id="{F7205616-3A53-6FF2-FAF0-AC826C9018D1}"/>
              </a:ext>
            </a:extLst>
          </p:cNvPr>
          <p:cNvPicPr>
            <a:picLocks noChangeAspect="1"/>
          </p:cNvPicPr>
          <p:nvPr/>
        </p:nvPicPr>
        <p:blipFill>
          <a:blip r:embed="rId4"/>
          <a:stretch>
            <a:fillRect/>
          </a:stretch>
        </p:blipFill>
        <p:spPr>
          <a:xfrm>
            <a:off x="6072624" y="413916"/>
            <a:ext cx="4477607" cy="5922197"/>
          </a:xfrm>
          <a:prstGeom prst="rect">
            <a:avLst/>
          </a:prstGeom>
        </p:spPr>
      </p:pic>
      <p:grpSp>
        <p:nvGrpSpPr>
          <p:cNvPr id="20" name="Graphique 53">
            <a:extLst>
              <a:ext uri="{FF2B5EF4-FFF2-40B4-BE49-F238E27FC236}">
                <a16:creationId xmlns:a16="http://schemas.microsoft.com/office/drawing/2014/main" id="{77665C55-88FC-E333-259D-CCF8634C2CE8}"/>
              </a:ext>
            </a:extLst>
          </p:cNvPr>
          <p:cNvGrpSpPr/>
          <p:nvPr/>
        </p:nvGrpSpPr>
        <p:grpSpPr>
          <a:xfrm>
            <a:off x="11105747" y="6442577"/>
            <a:ext cx="885536" cy="253171"/>
            <a:chOff x="4627454" y="5862756"/>
            <a:chExt cx="1931473" cy="552199"/>
          </a:xfrm>
          <a:solidFill>
            <a:schemeClr val="tx1"/>
          </a:solidFill>
        </p:grpSpPr>
        <p:sp>
          <p:nvSpPr>
            <p:cNvPr id="21" name="Forme libre : forme 20">
              <a:extLst>
                <a:ext uri="{FF2B5EF4-FFF2-40B4-BE49-F238E27FC236}">
                  <a16:creationId xmlns:a16="http://schemas.microsoft.com/office/drawing/2014/main" id="{27134A9A-FF25-361B-1BB6-854580531E4B}"/>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D956A720-E5E7-345C-73F4-D395E2899E03}"/>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81F238B4-E7FD-B9D2-3F84-86E41AA8E6B2}"/>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36A747E2-15CC-BF2F-4FEA-DB454F2AD425}"/>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40840B1D-3820-5A85-D1E8-3B15A67DC3CA}"/>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8188DF3D-8FB0-27C3-3D46-9EF292BED3B4}"/>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86C0E270-6ABD-D606-3F1C-157251C22D63}"/>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99FD4EE5-F565-D5BC-8601-7E7F8BA35E9C}"/>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0" name="Connecteur droit 29">
            <a:extLst>
              <a:ext uri="{FF2B5EF4-FFF2-40B4-BE49-F238E27FC236}">
                <a16:creationId xmlns:a16="http://schemas.microsoft.com/office/drawing/2014/main" id="{D28F1AFA-5F4A-454A-9367-ED6A20EF5C11}"/>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7756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A11E6-C7F4-E785-9F37-00C1DD804501}"/>
            </a:ext>
          </a:extLst>
        </p:cNvPr>
        <p:cNvGrpSpPr/>
        <p:nvPr/>
      </p:nvGrpSpPr>
      <p:grpSpPr>
        <a:xfrm>
          <a:off x="0" y="0"/>
          <a:ext cx="0" cy="0"/>
          <a:chOff x="0" y="0"/>
          <a:chExt cx="0" cy="0"/>
        </a:xfrm>
      </p:grpSpPr>
      <p:grpSp>
        <p:nvGrpSpPr>
          <p:cNvPr id="2" name="Groupe 1">
            <a:extLst>
              <a:ext uri="{FF2B5EF4-FFF2-40B4-BE49-F238E27FC236}">
                <a16:creationId xmlns:a16="http://schemas.microsoft.com/office/drawing/2014/main" id="{8A22D075-1431-1458-9B46-53D66AFD10E8}"/>
              </a:ext>
            </a:extLst>
          </p:cNvPr>
          <p:cNvGrpSpPr/>
          <p:nvPr/>
        </p:nvGrpSpPr>
        <p:grpSpPr>
          <a:xfrm>
            <a:off x="-1" y="0"/>
            <a:ext cx="12192001" cy="6858000"/>
            <a:chOff x="-1" y="-15566"/>
            <a:chExt cx="12192001" cy="6858000"/>
          </a:xfrm>
        </p:grpSpPr>
        <p:sp>
          <p:nvSpPr>
            <p:cNvPr id="22" name="Rectangle 21">
              <a:extLst>
                <a:ext uri="{FF2B5EF4-FFF2-40B4-BE49-F238E27FC236}">
                  <a16:creationId xmlns:a16="http://schemas.microsoft.com/office/drawing/2014/main" id="{CC98514D-CDA7-8531-197E-32271AC8A5C9}"/>
                </a:ext>
              </a:extLst>
            </p:cNvPr>
            <p:cNvSpPr/>
            <p:nvPr/>
          </p:nvSpPr>
          <p:spPr>
            <a:xfrm>
              <a:off x="0" y="-15566"/>
              <a:ext cx="12192000" cy="6858000"/>
            </a:xfrm>
            <a:prstGeom prst="rect">
              <a:avLst/>
            </a:prstGeom>
            <a:solidFill>
              <a:srgbClr val="F7F1E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3" name="Image 22" descr="Une image contenant Police, Graphique, symbole, logo&#10;&#10;Le contenu généré par l’IA peut être incorrect.">
              <a:extLst>
                <a:ext uri="{FF2B5EF4-FFF2-40B4-BE49-F238E27FC236}">
                  <a16:creationId xmlns:a16="http://schemas.microsoft.com/office/drawing/2014/main" id="{36F5D5F3-1DF9-C511-75D1-C95189D4B87E}"/>
                </a:ext>
              </a:extLst>
            </p:cNvPr>
            <p:cNvPicPr>
              <a:picLocks noChangeAspect="1"/>
            </p:cNvPicPr>
            <p:nvPr/>
          </p:nvPicPr>
          <p:blipFill>
            <a:blip r:embed="rId3" cstate="screen">
              <a:alphaModFix amt="35000"/>
              <a:extLst>
                <a:ext uri="{28A0092B-C50C-407E-A947-70E740481C1C}">
                  <a14:useLocalDpi xmlns:a14="http://schemas.microsoft.com/office/drawing/2010/main"/>
                </a:ext>
              </a:extLst>
            </a:blip>
            <a:srcRect t="-5386"/>
            <a:stretch/>
          </p:blipFill>
          <p:spPr>
            <a:xfrm>
              <a:off x="-1" y="2783617"/>
              <a:ext cx="3231195" cy="4058817"/>
            </a:xfrm>
            <a:prstGeom prst="rect">
              <a:avLst/>
            </a:prstGeom>
          </p:spPr>
        </p:pic>
      </p:grpSp>
      <p:grpSp>
        <p:nvGrpSpPr>
          <p:cNvPr id="27" name="Graphique 53">
            <a:extLst>
              <a:ext uri="{FF2B5EF4-FFF2-40B4-BE49-F238E27FC236}">
                <a16:creationId xmlns:a16="http://schemas.microsoft.com/office/drawing/2014/main" id="{00572322-5304-2554-B861-956D29AE595D}"/>
              </a:ext>
            </a:extLst>
          </p:cNvPr>
          <p:cNvGrpSpPr/>
          <p:nvPr/>
        </p:nvGrpSpPr>
        <p:grpSpPr>
          <a:xfrm>
            <a:off x="11105753" y="6442583"/>
            <a:ext cx="885539" cy="253172"/>
            <a:chOff x="4627454" y="5862756"/>
            <a:chExt cx="1931474" cy="552200"/>
          </a:xfrm>
          <a:solidFill>
            <a:schemeClr val="tx1"/>
          </a:solidFill>
        </p:grpSpPr>
        <p:sp>
          <p:nvSpPr>
            <p:cNvPr id="28" name="Forme libre : forme 27">
              <a:extLst>
                <a:ext uri="{FF2B5EF4-FFF2-40B4-BE49-F238E27FC236}">
                  <a16:creationId xmlns:a16="http://schemas.microsoft.com/office/drawing/2014/main" id="{B8ABEBE3-C87C-6955-1C91-DAB67CA6CD3C}"/>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26411DA0-3213-A9BE-6E91-8FB7C630F223}"/>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B18A14E7-9E9C-3681-6D78-F7234B30BAF3}"/>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31" name="Forme libre : forme 30">
              <a:extLst>
                <a:ext uri="{FF2B5EF4-FFF2-40B4-BE49-F238E27FC236}">
                  <a16:creationId xmlns:a16="http://schemas.microsoft.com/office/drawing/2014/main" id="{9BCC2239-B34A-AA99-D477-D01009FC9423}"/>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5BCF2D1D-1BA2-242E-6B06-011A082AE390}"/>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5593694A-A512-B916-D718-FCAAF9B91C61}"/>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BDA4A5EE-D9BA-DFF2-E2BA-BE59E13EE2C0}"/>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52D6EEED-52ED-F461-D64D-6325260EB6FE}"/>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6" name="Connecteur droit 35">
            <a:extLst>
              <a:ext uri="{FF2B5EF4-FFF2-40B4-BE49-F238E27FC236}">
                <a16:creationId xmlns:a16="http://schemas.microsoft.com/office/drawing/2014/main" id="{889F51D6-788F-CD42-8FCF-B304BBE5181B}"/>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3" name="Rectangle 1">
            <a:extLst>
              <a:ext uri="{FF2B5EF4-FFF2-40B4-BE49-F238E27FC236}">
                <a16:creationId xmlns:a16="http://schemas.microsoft.com/office/drawing/2014/main" id="{C93D9DB8-D3F8-9DF8-D9E1-F9C68513F9A4}"/>
              </a:ext>
            </a:extLst>
          </p:cNvPr>
          <p:cNvSpPr>
            <a:spLocks noChangeArrowheads="1"/>
          </p:cNvSpPr>
          <p:nvPr/>
        </p:nvSpPr>
        <p:spPr bwMode="auto">
          <a:xfrm>
            <a:off x="3537559" y="6914420"/>
            <a:ext cx="2694664" cy="261610"/>
          </a:xfrm>
          <a:prstGeom prst="rect">
            <a:avLst/>
          </a:prstGeom>
          <a:solidFill>
            <a:srgbClr val="F3F2F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a:ln>
                  <a:noFill/>
                </a:ln>
                <a:solidFill>
                  <a:srgbClr val="0000FF"/>
                </a:solidFill>
                <a:effectLst/>
                <a:latin typeface="Arial" panose="020B0604020202020204" pitchFamily="34" charset="0"/>
                <a:ea typeface="Aptos" panose="020B0004020202020204" pitchFamily="34" charset="0"/>
                <a:cs typeface="Aptos" panose="020B0004020202020204" pitchFamily="34" charset="0"/>
              </a:rPr>
              <a:t>  </a:t>
            </a:r>
            <a:r>
              <a:rPr kumimoji="0" lang="fr-FR" altLang="fr-FR" sz="900" b="0" i="0" u="none" strike="noStrike" cap="none" normalizeH="0" baseline="0">
                <a:ln>
                  <a:noFill/>
                </a:ln>
                <a:solidFill>
                  <a:srgbClr val="0000FF"/>
                </a:solidFill>
                <a:effectLst/>
                <a:latin typeface="Arial" panose="020B0604020202020204" pitchFamily="34" charset="0"/>
                <a:ea typeface="Aptos" panose="020B0004020202020204" pitchFamily="34" charset="0"/>
                <a:cs typeface="Aptos" panose="020B0004020202020204" pitchFamily="34" charset="0"/>
                <a:hlinkClick r:id="rId4"/>
              </a:rPr>
              <a:t>     </a:t>
            </a:r>
            <a:r>
              <a:rPr kumimoji="0" lang="fr-FR" altLang="fr-FR" sz="1100" b="0" i="0" u="sng" strike="noStrike" cap="none" normalizeH="0" baseline="0">
                <a:ln>
                  <a:noFill/>
                </a:ln>
                <a:solidFill>
                  <a:srgbClr val="0000FF"/>
                </a:solidFill>
                <a:effectLst/>
                <a:latin typeface="Arial" panose="020B0604020202020204" pitchFamily="34" charset="0"/>
                <a:ea typeface="Aptos" panose="020B0004020202020204" pitchFamily="34" charset="0"/>
                <a:cs typeface="Aptos" panose="020B0004020202020204" pitchFamily="34" charset="0"/>
                <a:hlinkClick r:id="rId4"/>
              </a:rPr>
              <a:t>TABLE RONDE IA 291125.pptx</a:t>
            </a:r>
            <a:r>
              <a:rPr kumimoji="0" lang="fr-FR" altLang="fr-FR" sz="1100" b="0" i="0" u="none" strike="noStrike" cap="none" normalizeH="0" baseline="0">
                <a:ln>
                  <a:noFill/>
                </a:ln>
                <a:solidFill>
                  <a:srgbClr val="000000"/>
                </a:solidFill>
                <a:effectLst/>
                <a:latin typeface="Arial" panose="020B0604020202020204" pitchFamily="34" charset="0"/>
                <a:ea typeface="Aptos" panose="020B0004020202020204" pitchFamily="34" charset="0"/>
                <a:cs typeface="Arial" panose="020B0604020202020204" pitchFamily="34" charset="0"/>
              </a:rPr>
              <a:t>​</a:t>
            </a:r>
            <a:endParaRPr kumimoji="0" lang="fr-FR" altLang="fr-FR" sz="1800" b="0" i="0" u="none" strike="noStrike" cap="none" normalizeH="0" baseline="0">
              <a:ln>
                <a:noFill/>
              </a:ln>
              <a:solidFill>
                <a:schemeClr val="tx1"/>
              </a:solidFill>
              <a:effectLst/>
              <a:latin typeface="Arial" panose="020B0604020202020204" pitchFamily="34" charset="0"/>
            </a:endParaRPr>
          </a:p>
        </p:txBody>
      </p:sp>
      <p:grpSp>
        <p:nvGrpSpPr>
          <p:cNvPr id="4" name="Groupe 3">
            <a:extLst>
              <a:ext uri="{FF2B5EF4-FFF2-40B4-BE49-F238E27FC236}">
                <a16:creationId xmlns:a16="http://schemas.microsoft.com/office/drawing/2014/main" id="{F7C79055-CBBD-0505-F7D7-71DF51B57191}"/>
              </a:ext>
            </a:extLst>
          </p:cNvPr>
          <p:cNvGrpSpPr/>
          <p:nvPr/>
        </p:nvGrpSpPr>
        <p:grpSpPr>
          <a:xfrm>
            <a:off x="2005285" y="2026076"/>
            <a:ext cx="8181431" cy="769914"/>
            <a:chOff x="177902" y="178729"/>
            <a:chExt cx="8181431" cy="769914"/>
          </a:xfrm>
        </p:grpSpPr>
        <p:sp>
          <p:nvSpPr>
            <p:cNvPr id="5" name="Rectangle 4">
              <a:extLst>
                <a:ext uri="{FF2B5EF4-FFF2-40B4-BE49-F238E27FC236}">
                  <a16:creationId xmlns:a16="http://schemas.microsoft.com/office/drawing/2014/main" id="{1FDC9931-886A-9C78-3972-F984C6DA1C84}"/>
                </a:ext>
              </a:extLst>
            </p:cNvPr>
            <p:cNvSpPr/>
            <p:nvPr/>
          </p:nvSpPr>
          <p:spPr>
            <a:xfrm>
              <a:off x="3975654" y="1787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990831B-B63D-AB97-FE87-7268332B66F1}"/>
                </a:ext>
              </a:extLst>
            </p:cNvPr>
            <p:cNvSpPr txBox="1"/>
            <p:nvPr/>
          </p:nvSpPr>
          <p:spPr>
            <a:xfrm>
              <a:off x="177902" y="363868"/>
              <a:ext cx="8181431" cy="584775"/>
            </a:xfrm>
            <a:prstGeom prst="rect">
              <a:avLst/>
            </a:prstGeom>
            <a:noFill/>
          </p:spPr>
          <p:txBody>
            <a:bodyPr wrap="square" rtlCol="0">
              <a:spAutoFit/>
            </a:bodyPr>
            <a:lstStyle/>
            <a:p>
              <a:pPr algn="ctr"/>
              <a:r>
                <a:rPr lang="fr-FR" sz="3200" b="1">
                  <a:solidFill>
                    <a:schemeClr val="bg2">
                      <a:lumMod val="10000"/>
                    </a:schemeClr>
                  </a:solidFill>
                  <a:latin typeface="Poppins" panose="00000500000000000000" pitchFamily="2" charset="0"/>
                  <a:cs typeface="Poppins" panose="00000500000000000000" pitchFamily="2" charset="0"/>
                </a:rPr>
                <a:t>LES POUVOIRS DE L’IA </a:t>
              </a:r>
            </a:p>
          </p:txBody>
        </p:sp>
      </p:grpSp>
    </p:spTree>
    <p:extLst>
      <p:ext uri="{BB962C8B-B14F-4D97-AF65-F5344CB8AC3E}">
        <p14:creationId xmlns:p14="http://schemas.microsoft.com/office/powerpoint/2010/main" val="2820098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05413-ADBA-0760-84AB-7F1814F0C11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50760E4-234E-27E8-29C4-5E03F7028F55}"/>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 coins arrondis 34">
            <a:extLst>
              <a:ext uri="{FF2B5EF4-FFF2-40B4-BE49-F238E27FC236}">
                <a16:creationId xmlns:a16="http://schemas.microsoft.com/office/drawing/2014/main" id="{8EE939AC-C288-141F-882B-DA87045A1070}"/>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6" name="Groupe 5">
            <a:extLst>
              <a:ext uri="{FF2B5EF4-FFF2-40B4-BE49-F238E27FC236}">
                <a16:creationId xmlns:a16="http://schemas.microsoft.com/office/drawing/2014/main" id="{D85A0E8D-4077-56A0-1712-2515C46BE99B}"/>
              </a:ext>
            </a:extLst>
          </p:cNvPr>
          <p:cNvGrpSpPr/>
          <p:nvPr/>
        </p:nvGrpSpPr>
        <p:grpSpPr>
          <a:xfrm>
            <a:off x="604158" y="507299"/>
            <a:ext cx="4044042" cy="1002833"/>
            <a:chOff x="177902" y="-68964"/>
            <a:chExt cx="3354825" cy="831924"/>
          </a:xfrm>
        </p:grpSpPr>
        <p:sp>
          <p:nvSpPr>
            <p:cNvPr id="8" name="Rectangle 7">
              <a:extLst>
                <a:ext uri="{FF2B5EF4-FFF2-40B4-BE49-F238E27FC236}">
                  <a16:creationId xmlns:a16="http://schemas.microsoft.com/office/drawing/2014/main" id="{4AF94D5A-7C37-AF92-699E-29AC1BAC6F2B}"/>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F92AFE3-EED4-C339-B0CA-DA2003D80423}"/>
                </a:ext>
              </a:extLst>
            </p:cNvPr>
            <p:cNvSpPr txBox="1"/>
            <p:nvPr/>
          </p:nvSpPr>
          <p:spPr>
            <a:xfrm>
              <a:off x="177902" y="73589"/>
              <a:ext cx="3354825" cy="689371"/>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SIMULATIONS CRÉATIVES </a:t>
              </a:r>
              <a:r>
                <a:rPr lang="fr-FR" sz="2400">
                  <a:solidFill>
                    <a:schemeClr val="bg2">
                      <a:lumMod val="10000"/>
                    </a:schemeClr>
                  </a:solidFill>
                  <a:latin typeface="Poppins" panose="00000500000000000000" pitchFamily="2" charset="0"/>
                  <a:cs typeface="Poppins" panose="00000500000000000000" pitchFamily="2" charset="0"/>
                </a:rPr>
                <a:t>COULEURS</a:t>
              </a:r>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3ABF7B71-7582-19DC-28C5-FE4E7A3F099D}"/>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3ABF7B71-7582-19DC-28C5-FE4E7A3F099D}"/>
                  </a:ext>
                </a:extLst>
              </p:cNvPr>
              <p:cNvPicPr/>
              <p:nvPr/>
            </p:nvPicPr>
            <p:blipFill>
              <a:blip r:embed="rId4"/>
              <a:stretch>
                <a:fillRect/>
              </a:stretch>
            </p:blipFill>
            <p:spPr>
              <a:xfrm>
                <a:off x="2757899" y="3943436"/>
                <a:ext cx="56388" cy="81648"/>
              </a:xfrm>
              <a:prstGeom prst="rect">
                <a:avLst/>
              </a:prstGeom>
            </p:spPr>
          </p:pic>
        </mc:Fallback>
      </mc:AlternateContent>
      <p:grpSp>
        <p:nvGrpSpPr>
          <p:cNvPr id="9" name="Graphique 53">
            <a:extLst>
              <a:ext uri="{FF2B5EF4-FFF2-40B4-BE49-F238E27FC236}">
                <a16:creationId xmlns:a16="http://schemas.microsoft.com/office/drawing/2014/main" id="{32FC7DD8-52BE-093E-CD1E-221F0A1CC816}"/>
              </a:ext>
            </a:extLst>
          </p:cNvPr>
          <p:cNvGrpSpPr/>
          <p:nvPr/>
        </p:nvGrpSpPr>
        <p:grpSpPr>
          <a:xfrm>
            <a:off x="11105747" y="6442577"/>
            <a:ext cx="885536" cy="253171"/>
            <a:chOff x="4627454" y="5862756"/>
            <a:chExt cx="1931473" cy="552199"/>
          </a:xfrm>
          <a:solidFill>
            <a:schemeClr val="tx1"/>
          </a:solidFill>
        </p:grpSpPr>
        <p:sp>
          <p:nvSpPr>
            <p:cNvPr id="12" name="Forme libre : forme 11">
              <a:extLst>
                <a:ext uri="{FF2B5EF4-FFF2-40B4-BE49-F238E27FC236}">
                  <a16:creationId xmlns:a16="http://schemas.microsoft.com/office/drawing/2014/main" id="{B7BB6FFD-F905-8FDF-F7B5-E5C09EC66EF8}"/>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BC86AA07-7219-6995-E5AF-B5595C00B7E8}"/>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14" name="Forme libre : forme 13">
              <a:extLst>
                <a:ext uri="{FF2B5EF4-FFF2-40B4-BE49-F238E27FC236}">
                  <a16:creationId xmlns:a16="http://schemas.microsoft.com/office/drawing/2014/main" id="{B88248FB-CB46-343A-07B0-C4176667A19D}"/>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A8D0920C-15EF-A742-7FBC-E30A17DED917}"/>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832D424A-2EBF-9B66-AB2C-359A360722F1}"/>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B2C18831-26DE-8784-99DC-9DD8939DECFE}"/>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8B7D5347-F155-E005-B76D-7FCC426CD94D}"/>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F3D4A046-5836-554C-084C-2EF5D0A45BCB}"/>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1" name="Connecteur droit 30">
            <a:extLst>
              <a:ext uri="{FF2B5EF4-FFF2-40B4-BE49-F238E27FC236}">
                <a16:creationId xmlns:a16="http://schemas.microsoft.com/office/drawing/2014/main" id="{258989DE-5B30-538C-4D2A-F7178C136817}"/>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pic>
        <p:nvPicPr>
          <p:cNvPr id="23" name="Image 22">
            <a:extLst>
              <a:ext uri="{FF2B5EF4-FFF2-40B4-BE49-F238E27FC236}">
                <a16:creationId xmlns:a16="http://schemas.microsoft.com/office/drawing/2014/main" id="{6A7CB810-1887-A26E-B845-5B047D82964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809" y="1450843"/>
            <a:ext cx="10660969" cy="4971561"/>
          </a:xfrm>
          <a:prstGeom prst="rect">
            <a:avLst/>
          </a:prstGeom>
        </p:spPr>
      </p:pic>
    </p:spTree>
    <p:extLst>
      <p:ext uri="{BB962C8B-B14F-4D97-AF65-F5344CB8AC3E}">
        <p14:creationId xmlns:p14="http://schemas.microsoft.com/office/powerpoint/2010/main" val="374789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EC66F-9647-44E3-5F6D-9D9387B5E4D9}"/>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A010548F-1440-F580-3BFF-76984784E1E0}"/>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C5F31D1D-F5B4-33C2-87D8-BFD588946ACA}"/>
              </a:ext>
            </a:extLst>
          </p:cNvPr>
          <p:cNvSpPr/>
          <p:nvPr/>
        </p:nvSpPr>
        <p:spPr>
          <a:xfrm>
            <a:off x="290946" y="247073"/>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Groupe 21">
            <a:extLst>
              <a:ext uri="{FF2B5EF4-FFF2-40B4-BE49-F238E27FC236}">
                <a16:creationId xmlns:a16="http://schemas.microsoft.com/office/drawing/2014/main" id="{43313AA7-24F7-5C0A-6998-667A656A6F72}"/>
              </a:ext>
            </a:extLst>
          </p:cNvPr>
          <p:cNvGrpSpPr/>
          <p:nvPr/>
        </p:nvGrpSpPr>
        <p:grpSpPr>
          <a:xfrm>
            <a:off x="604158" y="507299"/>
            <a:ext cx="4044041" cy="1002836"/>
            <a:chOff x="177902" y="-68964"/>
            <a:chExt cx="3354825" cy="831924"/>
          </a:xfrm>
        </p:grpSpPr>
        <p:sp>
          <p:nvSpPr>
            <p:cNvPr id="23" name="Rectangle 22">
              <a:extLst>
                <a:ext uri="{FF2B5EF4-FFF2-40B4-BE49-F238E27FC236}">
                  <a16:creationId xmlns:a16="http://schemas.microsoft.com/office/drawing/2014/main" id="{4549B52C-B5C5-9626-4C3E-9389DD94750B}"/>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B52F2047-5BB0-1DD8-81A6-EB5742653AEF}"/>
                </a:ext>
              </a:extLst>
            </p:cNvPr>
            <p:cNvSpPr txBox="1"/>
            <p:nvPr/>
          </p:nvSpPr>
          <p:spPr>
            <a:xfrm>
              <a:off x="177902" y="73589"/>
              <a:ext cx="3354825" cy="689371"/>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SIMULATIONS CRÉATIVES </a:t>
              </a:r>
              <a:r>
                <a:rPr lang="fr-FR" sz="2400">
                  <a:solidFill>
                    <a:schemeClr val="bg2">
                      <a:lumMod val="10000"/>
                    </a:schemeClr>
                  </a:solidFill>
                  <a:latin typeface="Poppins" panose="00000500000000000000" pitchFamily="2" charset="0"/>
                  <a:cs typeface="Poppins" panose="00000500000000000000" pitchFamily="2" charset="0"/>
                </a:rPr>
                <a:t>MATIÈRES</a:t>
              </a:r>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3095B474-8512-EC58-B48D-88CEB191C123}"/>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3095B474-8512-EC58-B48D-88CEB191C123}"/>
                  </a:ext>
                </a:extLst>
              </p:cNvPr>
              <p:cNvPicPr/>
              <p:nvPr/>
            </p:nvPicPr>
            <p:blipFill>
              <a:blip r:embed="rId4"/>
              <a:stretch>
                <a:fillRect/>
              </a:stretch>
            </p:blipFill>
            <p:spPr>
              <a:xfrm>
                <a:off x="2757899" y="3943436"/>
                <a:ext cx="56388" cy="81648"/>
              </a:xfrm>
              <a:prstGeom prst="rect">
                <a:avLst/>
              </a:prstGeom>
            </p:spPr>
          </p:pic>
        </mc:Fallback>
      </mc:AlternateContent>
      <p:pic>
        <p:nvPicPr>
          <p:cNvPr id="2050" name="Picture 2">
            <a:extLst>
              <a:ext uri="{FF2B5EF4-FFF2-40B4-BE49-F238E27FC236}">
                <a16:creationId xmlns:a16="http://schemas.microsoft.com/office/drawing/2014/main" id="{E5268E2D-CAFD-96EB-0A8E-F8E5FD5BB62D}"/>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21300" b="85000" l="10400" r="78700">
                        <a14:foregroundMark x1="14341" y1="65721" x2="10400" y2="66200"/>
                        <a14:foregroundMark x1="15716" y1="65554" x2="15212" y2="65615"/>
                        <a14:foregroundMark x1="21100" y1="64900" x2="19703" y2="65070"/>
                        <a14:foregroundMark x1="13899" y1="69546" x2="15000" y2="70600"/>
                        <a14:foregroundMark x1="10400" y1="66200" x2="13018" y2="68705"/>
                        <a14:foregroundMark x1="78700" y1="43300" x2="78300" y2="62000"/>
                        <a14:foregroundMark x1="31500" y1="64900" x2="30500" y2="65100"/>
                        <a14:backgroundMark x1="16600" y1="66400" x2="17300" y2="65600"/>
                        <a14:backgroundMark x1="16900" y1="65600" x2="18700" y2="65600"/>
                        <a14:backgroundMark x1="17900" y1="66000" x2="16000" y2="66000"/>
                        <a14:backgroundMark x1="13300" y1="68500" x2="14100" y2="69400"/>
                        <a14:backgroundMark x1="15000" y1="66400" x2="19400" y2="65600"/>
                        <a14:backgroundMark x1="15200" y1="65600" x2="14400" y2="65800"/>
                        <a14:backgroundMark x1="19000" y1="65100" x2="19800" y2="65200"/>
                        <a14:backgroundMark x1="31209" y1="64500" x2="31700" y2="64500"/>
                      </a14:backgroundRemoval>
                    </a14:imgEffect>
                  </a14:imgLayer>
                </a14:imgProps>
              </a:ext>
              <a:ext uri="{28A0092B-C50C-407E-A947-70E740481C1C}">
                <a14:useLocalDpi xmlns:a14="http://schemas.microsoft.com/office/drawing/2010/main" val="0"/>
              </a:ext>
            </a:extLst>
          </a:blip>
          <a:srcRect l="7033" t="13369" r="13369" b="7033"/>
          <a:stretch>
            <a:fillRect/>
          </a:stretch>
        </p:blipFill>
        <p:spPr bwMode="auto">
          <a:xfrm>
            <a:off x="458855" y="66969"/>
            <a:ext cx="5757755" cy="575775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5AC7520-9754-09CE-06A0-6DF65A578644}"/>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9961" b="89844" l="5859" r="91113">
                        <a14:foregroundMark x1="10364" y1="66258" x2="5957" y2="67188"/>
                        <a14:foregroundMark x1="20313" y1="64160" x2="17768" y2="64697"/>
                        <a14:foregroundMark x1="5957" y1="67188" x2="7266" y2="68496"/>
                        <a14:foregroundMark x1="91113" y1="35840" x2="89746" y2="61328"/>
                        <a14:foregroundMark x1="74805" y1="32031" x2="61328" y2="32520"/>
                        <a14:foregroundMark x1="32324" y1="42578" x2="32520" y2="58691"/>
                        <a14:foregroundMark x1="31836" y1="60645" x2="32813" y2="39746"/>
                        <a14:foregroundMark x1="31543" y1="41113" x2="31543" y2="48828"/>
                        <a14:foregroundMark x1="31152" y1="42578" x2="31152" y2="36621"/>
                        <a14:backgroundMark x1="10938" y1="66602" x2="14746" y2="66895"/>
                        <a14:backgroundMark x1="18359" y1="65625" x2="16016" y2="65625"/>
                        <a14:backgroundMark x1="12891" y1="65625" x2="9961" y2="65625"/>
                        <a14:backgroundMark x1="9277" y1="70020" x2="7813" y2="69531"/>
                        <a14:backgroundMark x1="9961" y1="66895" x2="10938" y2="65918"/>
                      </a14:backgroundRemoval>
                    </a14:imgEffect>
                  </a14:imgLayer>
                </a14:imgProps>
              </a:ext>
              <a:ext uri="{28A0092B-C50C-407E-A947-70E740481C1C}">
                <a14:useLocalDpi xmlns:a14="http://schemas.microsoft.com/office/drawing/2010/main" val="0"/>
              </a:ext>
            </a:extLst>
          </a:blip>
          <a:srcRect/>
          <a:stretch/>
        </p:blipFill>
        <p:spPr bwMode="auto">
          <a:xfrm>
            <a:off x="4391750" y="2024916"/>
            <a:ext cx="5757755" cy="575775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B39AE840-332F-271F-21B9-D4DAB340C3D3}"/>
              </a:ext>
            </a:extLst>
          </p:cNvPr>
          <p:cNvPicPr>
            <a:picLocks noChangeAspect="1" noChangeArrowheads="1"/>
          </p:cNvPicPr>
          <p:nvPr/>
        </p:nvPicPr>
        <p:blipFill>
          <a:blip r:embed="rId9">
            <a:extLst>
              <a:ext uri="{BEBA8EAE-BF5A-486C-A8C5-ECC9F3942E4B}">
                <a14:imgProps xmlns:a14="http://schemas.microsoft.com/office/drawing/2010/main">
                  <a14:imgLayer r:embed="rId10">
                    <a14:imgEffect>
                      <a14:backgroundRemoval t="9961" b="89844" l="3320" r="92969">
                        <a14:foregroundMark x1="92188" y1="38770" x2="93164" y2="62305"/>
                        <a14:foregroundMark x1="8517" y1="69040" x2="8594" y2="70020"/>
                        <a14:foregroundMark x1="8105" y1="63770" x2="8355" y2="66966"/>
                        <a14:foregroundMark x1="5469" y1="67090" x2="3320" y2="67578"/>
                        <a14:backgroundMark x1="9570" y1="67090" x2="16309" y2="65137"/>
                        <a14:backgroundMark x1="8105" y1="66895" x2="7617" y2="68555"/>
                      </a14:backgroundRemoval>
                    </a14:imgEffect>
                  </a14:imgLayer>
                </a14:imgProps>
              </a:ext>
              <a:ext uri="{28A0092B-C50C-407E-A947-70E740481C1C}">
                <a14:useLocalDpi xmlns:a14="http://schemas.microsoft.com/office/drawing/2010/main" val="0"/>
              </a:ext>
            </a:extLst>
          </a:blip>
          <a:srcRect/>
          <a:stretch/>
        </p:blipFill>
        <p:spPr bwMode="auto">
          <a:xfrm>
            <a:off x="6233528" y="-1098116"/>
            <a:ext cx="5757755" cy="575775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aphique 53">
            <a:extLst>
              <a:ext uri="{FF2B5EF4-FFF2-40B4-BE49-F238E27FC236}">
                <a16:creationId xmlns:a16="http://schemas.microsoft.com/office/drawing/2014/main" id="{90A1D582-25C9-237E-A939-6E62613CE876}"/>
              </a:ext>
            </a:extLst>
          </p:cNvPr>
          <p:cNvGrpSpPr/>
          <p:nvPr/>
        </p:nvGrpSpPr>
        <p:grpSpPr>
          <a:xfrm>
            <a:off x="11105747" y="6442577"/>
            <a:ext cx="885536" cy="253171"/>
            <a:chOff x="4627454" y="5862756"/>
            <a:chExt cx="1931473" cy="552199"/>
          </a:xfrm>
          <a:solidFill>
            <a:schemeClr val="tx1"/>
          </a:solidFill>
        </p:grpSpPr>
        <p:sp>
          <p:nvSpPr>
            <p:cNvPr id="6" name="Forme libre : forme 5">
              <a:extLst>
                <a:ext uri="{FF2B5EF4-FFF2-40B4-BE49-F238E27FC236}">
                  <a16:creationId xmlns:a16="http://schemas.microsoft.com/office/drawing/2014/main" id="{51BE03BD-6832-D482-AAB1-EE51A527A06C}"/>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C3615BAC-55E6-E9E1-592F-FB052A49AFC5}"/>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id="{F5D98086-F891-3DD3-AAB8-5986236BD29C}"/>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id="{277AC652-52A8-6E4A-4760-5408DBE39815}"/>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F39D3028-20A9-2CAD-0FD2-6BA7BDA36AD4}"/>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4B494BB0-02DE-0FBA-00F6-09F280B387BA}"/>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DD9F4317-438B-5D9B-9414-E887DD2CF95E}"/>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94FE35C9-1268-7C2E-911B-93C16BB78423}"/>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1" name="Connecteur droit 30">
            <a:extLst>
              <a:ext uri="{FF2B5EF4-FFF2-40B4-BE49-F238E27FC236}">
                <a16:creationId xmlns:a16="http://schemas.microsoft.com/office/drawing/2014/main" id="{4E27651A-FDB0-8A08-B93E-95D32DB2C67B}"/>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6893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06B7B-3CF5-B343-F8D8-20BCDFAE390C}"/>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A6ADE5E7-690B-A507-614B-9DBA08035357}"/>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7EA1A991-712C-79E4-401B-0D0D957B4DD3}"/>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Groupe 21">
            <a:extLst>
              <a:ext uri="{FF2B5EF4-FFF2-40B4-BE49-F238E27FC236}">
                <a16:creationId xmlns:a16="http://schemas.microsoft.com/office/drawing/2014/main" id="{5C15AACB-5F7F-DF38-A4EF-5FEADCA5B911}"/>
              </a:ext>
            </a:extLst>
          </p:cNvPr>
          <p:cNvGrpSpPr/>
          <p:nvPr/>
        </p:nvGrpSpPr>
        <p:grpSpPr>
          <a:xfrm>
            <a:off x="604158" y="507299"/>
            <a:ext cx="4044041" cy="1002837"/>
            <a:chOff x="177902" y="-68964"/>
            <a:chExt cx="3354825" cy="831925"/>
          </a:xfrm>
        </p:grpSpPr>
        <p:sp>
          <p:nvSpPr>
            <p:cNvPr id="23" name="Rectangle 22">
              <a:extLst>
                <a:ext uri="{FF2B5EF4-FFF2-40B4-BE49-F238E27FC236}">
                  <a16:creationId xmlns:a16="http://schemas.microsoft.com/office/drawing/2014/main" id="{8ABE38CE-96D1-353A-D365-60BD3154D157}"/>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FD38C9FA-157D-502D-ED74-E41087718418}"/>
                </a:ext>
              </a:extLst>
            </p:cNvPr>
            <p:cNvSpPr txBox="1"/>
            <p:nvPr/>
          </p:nvSpPr>
          <p:spPr>
            <a:xfrm>
              <a:off x="177902" y="73589"/>
              <a:ext cx="3354825" cy="689372"/>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SIMULATIONS CRÉATIVES </a:t>
              </a:r>
              <a:r>
                <a:rPr lang="fr-FR" sz="2400">
                  <a:solidFill>
                    <a:schemeClr val="bg2">
                      <a:lumMod val="10000"/>
                    </a:schemeClr>
                  </a:solidFill>
                  <a:latin typeface="Poppins" panose="00000500000000000000" pitchFamily="2" charset="0"/>
                  <a:cs typeface="Poppins" panose="00000500000000000000" pitchFamily="2" charset="0"/>
                </a:rPr>
                <a:t>DESIGN</a:t>
              </a:r>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AB93DB6D-C47A-9105-FF01-EF33A9A5B026}"/>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AB93DB6D-C47A-9105-FF01-EF33A9A5B026}"/>
                  </a:ext>
                </a:extLst>
              </p:cNvPr>
              <p:cNvPicPr/>
              <p:nvPr/>
            </p:nvPicPr>
            <p:blipFill>
              <a:blip r:embed="rId4"/>
              <a:stretch>
                <a:fillRect/>
              </a:stretch>
            </p:blipFill>
            <p:spPr>
              <a:xfrm>
                <a:off x="2757899" y="3943436"/>
                <a:ext cx="56388" cy="81648"/>
              </a:xfrm>
              <a:prstGeom prst="rect">
                <a:avLst/>
              </a:prstGeom>
            </p:spPr>
          </p:pic>
        </mc:Fallback>
      </mc:AlternateContent>
      <p:pic>
        <p:nvPicPr>
          <p:cNvPr id="30" name="Image 29">
            <a:extLst>
              <a:ext uri="{FF2B5EF4-FFF2-40B4-BE49-F238E27FC236}">
                <a16:creationId xmlns:a16="http://schemas.microsoft.com/office/drawing/2014/main" id="{028AB694-8A32-EBBC-5EED-4CE4026A8F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59642" y="507299"/>
            <a:ext cx="5857391" cy="5857391"/>
          </a:xfrm>
          <a:prstGeom prst="rect">
            <a:avLst/>
          </a:prstGeom>
        </p:spPr>
      </p:pic>
      <p:grpSp>
        <p:nvGrpSpPr>
          <p:cNvPr id="2" name="Graphique 53">
            <a:extLst>
              <a:ext uri="{FF2B5EF4-FFF2-40B4-BE49-F238E27FC236}">
                <a16:creationId xmlns:a16="http://schemas.microsoft.com/office/drawing/2014/main" id="{705A119E-7406-81E1-A61F-0FCB3E39C7E6}"/>
              </a:ext>
            </a:extLst>
          </p:cNvPr>
          <p:cNvGrpSpPr/>
          <p:nvPr/>
        </p:nvGrpSpPr>
        <p:grpSpPr>
          <a:xfrm>
            <a:off x="11105747" y="6442577"/>
            <a:ext cx="885536" cy="253171"/>
            <a:chOff x="4627454" y="5862756"/>
            <a:chExt cx="1931473" cy="552199"/>
          </a:xfrm>
          <a:solidFill>
            <a:schemeClr val="tx1"/>
          </a:solidFill>
        </p:grpSpPr>
        <p:sp>
          <p:nvSpPr>
            <p:cNvPr id="3" name="Forme libre : forme 2">
              <a:extLst>
                <a:ext uri="{FF2B5EF4-FFF2-40B4-BE49-F238E27FC236}">
                  <a16:creationId xmlns:a16="http://schemas.microsoft.com/office/drawing/2014/main" id="{398A9DE8-B352-3368-C587-62FD5AAE8C8B}"/>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5" name="Forme libre : forme 4">
              <a:extLst>
                <a:ext uri="{FF2B5EF4-FFF2-40B4-BE49-F238E27FC236}">
                  <a16:creationId xmlns:a16="http://schemas.microsoft.com/office/drawing/2014/main" id="{3709D53A-C4E1-ABCD-34B8-81DF807E0328}"/>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id="{3BFE7DB7-5A2A-7915-F541-84265FD180F4}"/>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876F13F5-E78D-70D6-38CA-B3771976DDEF}"/>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C1500136-A75E-A7BB-58F0-EA030FA195BD}"/>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id="{9C1515C3-BB0A-32E0-7BD6-8105767D0863}"/>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id="{D0782530-EF43-171D-74A0-4541C80EC3CF}"/>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40F7C2C9-F7B6-6A56-5385-2CCEE75599F9}"/>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12" name="Connecteur droit 11">
            <a:extLst>
              <a:ext uri="{FF2B5EF4-FFF2-40B4-BE49-F238E27FC236}">
                <a16:creationId xmlns:a16="http://schemas.microsoft.com/office/drawing/2014/main" id="{90957C8F-8D88-98DE-E42E-55E168E324AB}"/>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1082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FA489-4167-E987-E12E-319FA9CC2AD0}"/>
            </a:ext>
          </a:extLst>
        </p:cNvPr>
        <p:cNvGrpSpPr/>
        <p:nvPr/>
      </p:nvGrpSpPr>
      <p:grpSpPr>
        <a:xfrm>
          <a:off x="0" y="0"/>
          <a:ext cx="0" cy="0"/>
          <a:chOff x="0" y="0"/>
          <a:chExt cx="0" cy="0"/>
        </a:xfrm>
      </p:grpSpPr>
      <p:sp>
        <p:nvSpPr>
          <p:cNvPr id="33" name="Rectangle 32">
            <a:extLst>
              <a:ext uri="{FF2B5EF4-FFF2-40B4-BE49-F238E27FC236}">
                <a16:creationId xmlns:a16="http://schemas.microsoft.com/office/drawing/2014/main" id="{CE59B5B6-A193-B993-88C3-F826C8F0A9BC}"/>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 coins arrondis 33">
            <a:extLst>
              <a:ext uri="{FF2B5EF4-FFF2-40B4-BE49-F238E27FC236}">
                <a16:creationId xmlns:a16="http://schemas.microsoft.com/office/drawing/2014/main" id="{1192EE49-8110-5595-5E0B-993002E23A53}"/>
              </a:ext>
            </a:extLst>
          </p:cNvPr>
          <p:cNvSpPr/>
          <p:nvPr/>
        </p:nvSpPr>
        <p:spPr>
          <a:xfrm>
            <a:off x="334074" y="311088"/>
            <a:ext cx="11523853" cy="623582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5" name="Groupe 34">
            <a:extLst>
              <a:ext uri="{FF2B5EF4-FFF2-40B4-BE49-F238E27FC236}">
                <a16:creationId xmlns:a16="http://schemas.microsoft.com/office/drawing/2014/main" id="{DDBAB26E-9D88-A386-E066-1B686AC0E664}"/>
              </a:ext>
            </a:extLst>
          </p:cNvPr>
          <p:cNvGrpSpPr/>
          <p:nvPr/>
        </p:nvGrpSpPr>
        <p:grpSpPr>
          <a:xfrm>
            <a:off x="604158" y="507299"/>
            <a:ext cx="5186017" cy="972059"/>
            <a:chOff x="177902" y="-68964"/>
            <a:chExt cx="4302177" cy="806392"/>
          </a:xfrm>
        </p:grpSpPr>
        <p:sp>
          <p:nvSpPr>
            <p:cNvPr id="36" name="Rectangle 35">
              <a:extLst>
                <a:ext uri="{FF2B5EF4-FFF2-40B4-BE49-F238E27FC236}">
                  <a16:creationId xmlns:a16="http://schemas.microsoft.com/office/drawing/2014/main" id="{3E946762-5989-C670-D377-C54A4FDB6B1A}"/>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F2B83E51-0BDF-020E-4066-A3D4F7D102E1}"/>
                </a:ext>
              </a:extLst>
            </p:cNvPr>
            <p:cNvSpPr txBox="1"/>
            <p:nvPr/>
          </p:nvSpPr>
          <p:spPr>
            <a:xfrm>
              <a:off x="177902" y="73589"/>
              <a:ext cx="4302177" cy="66383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E8E8E8">
                      <a:lumMod val="10000"/>
                    </a:srgbClr>
                  </a:solidFill>
                  <a:effectLst/>
                  <a:uLnTx/>
                  <a:uFillTx/>
                  <a:latin typeface="Poppins"/>
                  <a:cs typeface="Poppins"/>
                </a:rPr>
                <a:t>TRADUCTION MATIÈRE</a:t>
              </a:r>
              <a:r>
                <a:rPr kumimoji="0" lang="fr-FR" sz="2800" b="1" i="0" u="none" strike="noStrike" kern="1200" cap="none" spc="0" normalizeH="0" baseline="0" noProof="0">
                  <a:ln>
                    <a:noFill/>
                  </a:ln>
                  <a:solidFill>
                    <a:srgbClr val="E8E8E8">
                      <a:lumMod val="10000"/>
                    </a:srgbClr>
                  </a:solidFill>
                  <a:effectLst/>
                  <a:uLnTx/>
                  <a:uFillTx/>
                  <a:latin typeface="Poppins"/>
                  <a:cs typeface="Poppins"/>
                </a:rPr>
                <a:t> </a:t>
              </a:r>
              <a:br>
                <a:rPr lang="fr-FR" sz="2800" b="1" i="0" u="none" strike="noStrike" kern="1200" cap="none" spc="0" normalizeH="0" baseline="0" noProof="0">
                  <a:ln>
                    <a:noFill/>
                  </a:ln>
                  <a:effectLst/>
                  <a:uLnTx/>
                  <a:uFillTx/>
                  <a:latin typeface="Poppins" panose="00000500000000000000" pitchFamily="2" charset="0"/>
                  <a:cs typeface="Poppins" panose="00000500000000000000" pitchFamily="2" charset="0"/>
                </a:rPr>
              </a:br>
              <a:r>
                <a:rPr lang="fr-FR">
                  <a:solidFill>
                    <a:srgbClr val="E8E8E8">
                      <a:lumMod val="10000"/>
                    </a:srgbClr>
                  </a:solidFill>
                  <a:latin typeface="Poppins"/>
                  <a:cs typeface="Poppins"/>
                </a:rPr>
                <a:t>D</a:t>
              </a:r>
              <a:r>
                <a:rPr kumimoji="0" lang="fr-FR" i="0" u="none" strike="noStrike" kern="1200" cap="none" spc="0" normalizeH="0" baseline="0" noProof="0">
                  <a:ln>
                    <a:noFill/>
                  </a:ln>
                  <a:solidFill>
                    <a:srgbClr val="E8E8E8">
                      <a:lumMod val="10000"/>
                    </a:srgbClr>
                  </a:solidFill>
                  <a:effectLst/>
                  <a:uLnTx/>
                  <a:uFillTx/>
                  <a:latin typeface="Poppins"/>
                  <a:cs typeface="Poppins"/>
                </a:rPr>
                <a:t>’après </a:t>
              </a:r>
              <a:r>
                <a:rPr kumimoji="0" lang="fr-FR" i="0" u="none" strike="noStrike" kern="1200" cap="none" spc="0" normalizeH="0" baseline="0" noProof="0" err="1">
                  <a:ln>
                    <a:noFill/>
                  </a:ln>
                  <a:solidFill>
                    <a:srgbClr val="E8E8E8">
                      <a:lumMod val="10000"/>
                    </a:srgbClr>
                  </a:solidFill>
                  <a:effectLst/>
                  <a:uLnTx/>
                  <a:uFillTx/>
                  <a:latin typeface="Poppins"/>
                  <a:cs typeface="Poppins"/>
                </a:rPr>
                <a:t>sourcing</a:t>
              </a:r>
              <a:r>
                <a:rPr kumimoji="0" lang="fr-FR" i="0" u="none" strike="noStrike" kern="1200" cap="none" spc="0" normalizeH="0" baseline="0" noProof="0">
                  <a:ln>
                    <a:noFill/>
                  </a:ln>
                  <a:solidFill>
                    <a:srgbClr val="E8E8E8">
                      <a:lumMod val="10000"/>
                    </a:srgbClr>
                  </a:solidFill>
                  <a:effectLst/>
                  <a:uLnTx/>
                  <a:uFillTx/>
                  <a:latin typeface="Poppins"/>
                  <a:cs typeface="Poppins"/>
                </a:rPr>
                <a:t> </a:t>
              </a:r>
              <a:r>
                <a:rPr kumimoji="0" lang="fr-FR" i="0" u="none" strike="noStrike" kern="1200" cap="none" spc="0" normalizeH="0" baseline="0" noProof="0" err="1">
                  <a:ln>
                    <a:noFill/>
                  </a:ln>
                  <a:solidFill>
                    <a:srgbClr val="E8E8E8">
                      <a:lumMod val="10000"/>
                    </a:srgbClr>
                  </a:solidFill>
                  <a:effectLst/>
                  <a:uLnTx/>
                  <a:uFillTx/>
                  <a:latin typeface="Poppins"/>
                  <a:cs typeface="Poppins"/>
                </a:rPr>
                <a:t>Texworld</a:t>
              </a:r>
              <a:endParaRPr kumimoji="0" lang="fr-FR" sz="1500" i="0" u="none" strike="noStrike" kern="1200" cap="none" spc="0" normalizeH="0" baseline="0" noProof="0">
                <a:ln>
                  <a:noFill/>
                </a:ln>
                <a:solidFill>
                  <a:srgbClr val="E8E8E8">
                    <a:lumMod val="10000"/>
                  </a:srgbClr>
                </a:solidFill>
                <a:effectLst/>
                <a:uLnTx/>
                <a:uFillTx/>
                <a:latin typeface="Poppins"/>
                <a:cs typeface="Poppins"/>
              </a:endParaRPr>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E9AD72B9-61A2-299A-6E51-9A8BC4C6E167}"/>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E9AD72B9-61A2-299A-6E51-9A8BC4C6E167}"/>
                  </a:ext>
                </a:extLst>
              </p:cNvPr>
              <p:cNvPicPr/>
              <p:nvPr/>
            </p:nvPicPr>
            <p:blipFill>
              <a:blip r:embed="rId4"/>
              <a:stretch>
                <a:fillRect/>
              </a:stretch>
            </p:blipFill>
            <p:spPr>
              <a:xfrm>
                <a:off x="2757899" y="3943436"/>
                <a:ext cx="56388" cy="81648"/>
              </a:xfrm>
              <a:prstGeom prst="rect">
                <a:avLst/>
              </a:prstGeom>
            </p:spPr>
          </p:pic>
        </mc:Fallback>
      </mc:AlternateContent>
      <p:pic>
        <p:nvPicPr>
          <p:cNvPr id="4098" name="Picture 2">
            <a:extLst>
              <a:ext uri="{FF2B5EF4-FFF2-40B4-BE49-F238E27FC236}">
                <a16:creationId xmlns:a16="http://schemas.microsoft.com/office/drawing/2014/main" id="{1D016286-DFD6-53B6-3E37-A4A81AFD7B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0910" t="15901" r="11415" b="18720"/>
          <a:stretch>
            <a:fillRect/>
          </a:stretch>
        </p:blipFill>
        <p:spPr bwMode="auto">
          <a:xfrm>
            <a:off x="494299" y="1933748"/>
            <a:ext cx="4855208" cy="4086520"/>
          </a:xfrm>
          <a:prstGeom prst="rect">
            <a:avLst/>
          </a:prstGeom>
          <a:noFill/>
          <a:extLst>
            <a:ext uri="{909E8E84-426E-40DD-AFC4-6F175D3DCCD1}">
              <a14:hiddenFill xmlns:a14="http://schemas.microsoft.com/office/drawing/2010/main">
                <a:solidFill>
                  <a:srgbClr val="FFFFFF"/>
                </a:solidFill>
              </a14:hiddenFill>
            </a:ext>
          </a:extLst>
        </p:spPr>
      </p:pic>
      <p:pic>
        <p:nvPicPr>
          <p:cNvPr id="20" name="Image 19">
            <a:extLst>
              <a:ext uri="{FF2B5EF4-FFF2-40B4-BE49-F238E27FC236}">
                <a16:creationId xmlns:a16="http://schemas.microsoft.com/office/drawing/2014/main" id="{A88C54B6-3FD9-B45E-8002-BA998E8B1F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27302" y="1142427"/>
            <a:ext cx="5826496" cy="4751129"/>
          </a:xfrm>
          <a:prstGeom prst="rect">
            <a:avLst/>
          </a:prstGeom>
        </p:spPr>
      </p:pic>
      <p:grpSp>
        <p:nvGrpSpPr>
          <p:cNvPr id="7" name="Graphique 53">
            <a:extLst>
              <a:ext uri="{FF2B5EF4-FFF2-40B4-BE49-F238E27FC236}">
                <a16:creationId xmlns:a16="http://schemas.microsoft.com/office/drawing/2014/main" id="{373DB189-700D-8C5C-43DE-A479E1BC45EC}"/>
              </a:ext>
            </a:extLst>
          </p:cNvPr>
          <p:cNvGrpSpPr/>
          <p:nvPr/>
        </p:nvGrpSpPr>
        <p:grpSpPr>
          <a:xfrm>
            <a:off x="11105747" y="6442577"/>
            <a:ext cx="885536" cy="253171"/>
            <a:chOff x="4627454" y="5862756"/>
            <a:chExt cx="1931473" cy="552199"/>
          </a:xfrm>
          <a:solidFill>
            <a:schemeClr val="tx1"/>
          </a:solidFill>
        </p:grpSpPr>
        <p:sp>
          <p:nvSpPr>
            <p:cNvPr id="19" name="Forme libre : forme 18">
              <a:extLst>
                <a:ext uri="{FF2B5EF4-FFF2-40B4-BE49-F238E27FC236}">
                  <a16:creationId xmlns:a16="http://schemas.microsoft.com/office/drawing/2014/main" id="{9C4AD79B-A8F9-8872-94F0-21438C25DF79}"/>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8D713701-773E-1E41-A809-51BEDFE4AC99}"/>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737B9857-11C5-D137-4431-85D3E32E3A98}"/>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EB728977-3B69-B61B-82A3-CEB995D54D11}"/>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4F082C59-D6F0-0A1B-A0DE-C8AA0158D0FE}"/>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F78B96C4-511C-9D73-453C-6E33FDEA0654}"/>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9C8F599B-4C97-D8F8-7EEF-DC30ADA8BE06}"/>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7C9FBFFA-8847-6BA7-6487-9A893807763A}"/>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29" name="Connecteur droit 28">
            <a:extLst>
              <a:ext uri="{FF2B5EF4-FFF2-40B4-BE49-F238E27FC236}">
                <a16:creationId xmlns:a16="http://schemas.microsoft.com/office/drawing/2014/main" id="{F0446218-80A2-5436-2474-B858CF8CFAE4}"/>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30" name="Flèche : droite rayée 29">
            <a:extLst>
              <a:ext uri="{FF2B5EF4-FFF2-40B4-BE49-F238E27FC236}">
                <a16:creationId xmlns:a16="http://schemas.microsoft.com/office/drawing/2014/main" id="{861C66B3-DC3C-7E4C-FD77-90CD9CF8BEBD}"/>
              </a:ext>
            </a:extLst>
          </p:cNvPr>
          <p:cNvSpPr/>
          <p:nvPr/>
        </p:nvSpPr>
        <p:spPr>
          <a:xfrm>
            <a:off x="5396403" y="3928780"/>
            <a:ext cx="496826" cy="438910"/>
          </a:xfrm>
          <a:prstGeom prst="stripedRightArrow">
            <a:avLst>
              <a:gd name="adj1" fmla="val 0"/>
              <a:gd name="adj2" fmla="val 50000"/>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38781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3B179-6F6C-3FCC-DD47-21D7D28F18BF}"/>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BF565BC-21CB-D92F-DEAC-6D4867E3A3C8}"/>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92292B3E-105E-F776-D3E4-AC864C50BFD5}"/>
              </a:ext>
            </a:extLst>
          </p:cNvPr>
          <p:cNvSpPr/>
          <p:nvPr/>
        </p:nvSpPr>
        <p:spPr>
          <a:xfrm>
            <a:off x="290946" y="247073"/>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E16B1672-97E1-B393-55D8-6CA16BB797A8}"/>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E16B1672-97E1-B393-55D8-6CA16BB797A8}"/>
                  </a:ext>
                </a:extLst>
              </p:cNvPr>
              <p:cNvPicPr/>
              <p:nvPr/>
            </p:nvPicPr>
            <p:blipFill>
              <a:blip r:embed="rId4"/>
              <a:stretch>
                <a:fillRect/>
              </a:stretch>
            </p:blipFill>
            <p:spPr>
              <a:xfrm>
                <a:off x="2757899" y="3943436"/>
                <a:ext cx="56388" cy="81648"/>
              </a:xfrm>
              <a:prstGeom prst="rect">
                <a:avLst/>
              </a:prstGeom>
            </p:spPr>
          </p:pic>
        </mc:Fallback>
      </mc:AlternateContent>
      <p:grpSp>
        <p:nvGrpSpPr>
          <p:cNvPr id="26" name="Groupe 25">
            <a:extLst>
              <a:ext uri="{FF2B5EF4-FFF2-40B4-BE49-F238E27FC236}">
                <a16:creationId xmlns:a16="http://schemas.microsoft.com/office/drawing/2014/main" id="{FFA4B341-D477-270A-22C2-D9C94315DF80}"/>
              </a:ext>
            </a:extLst>
          </p:cNvPr>
          <p:cNvGrpSpPr/>
          <p:nvPr/>
        </p:nvGrpSpPr>
        <p:grpSpPr>
          <a:xfrm>
            <a:off x="604158" y="507299"/>
            <a:ext cx="4044041" cy="1002837"/>
            <a:chOff x="177902" y="-68964"/>
            <a:chExt cx="3354825" cy="831925"/>
          </a:xfrm>
        </p:grpSpPr>
        <p:sp>
          <p:nvSpPr>
            <p:cNvPr id="27" name="Rectangle 26">
              <a:extLst>
                <a:ext uri="{FF2B5EF4-FFF2-40B4-BE49-F238E27FC236}">
                  <a16:creationId xmlns:a16="http://schemas.microsoft.com/office/drawing/2014/main" id="{271670AE-B101-81C3-314A-1EDC426FB36D}"/>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a:extLst>
                <a:ext uri="{FF2B5EF4-FFF2-40B4-BE49-F238E27FC236}">
                  <a16:creationId xmlns:a16="http://schemas.microsoft.com/office/drawing/2014/main" id="{685A8788-1FBC-B897-F81B-AA9CF384FA4C}"/>
                </a:ext>
              </a:extLst>
            </p:cNvPr>
            <p:cNvSpPr txBox="1"/>
            <p:nvPr/>
          </p:nvSpPr>
          <p:spPr>
            <a:xfrm>
              <a:off x="177902" y="73589"/>
              <a:ext cx="3354825" cy="689372"/>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SIMULATIONS CRÉATIVES </a:t>
              </a:r>
              <a:r>
                <a:rPr lang="fr-FR" sz="2400">
                  <a:solidFill>
                    <a:schemeClr val="bg2">
                      <a:lumMod val="10000"/>
                    </a:schemeClr>
                  </a:solidFill>
                  <a:latin typeface="Poppins" panose="00000500000000000000" pitchFamily="2" charset="0"/>
                  <a:cs typeface="Poppins" panose="00000500000000000000" pitchFamily="2" charset="0"/>
                </a:rPr>
                <a:t>BRANDING</a:t>
              </a:r>
            </a:p>
          </p:txBody>
        </p:sp>
      </p:grpSp>
      <p:pic>
        <p:nvPicPr>
          <p:cNvPr id="3" name="Image 2">
            <a:extLst>
              <a:ext uri="{FF2B5EF4-FFF2-40B4-BE49-F238E27FC236}">
                <a16:creationId xmlns:a16="http://schemas.microsoft.com/office/drawing/2014/main" id="{8CCE0876-123E-DABE-6F96-2793816CB03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0231" y="1942201"/>
            <a:ext cx="3899414" cy="3899414"/>
          </a:xfrm>
          <a:prstGeom prst="rect">
            <a:avLst/>
          </a:prstGeom>
        </p:spPr>
      </p:pic>
      <p:pic>
        <p:nvPicPr>
          <p:cNvPr id="5" name="Image 4">
            <a:extLst>
              <a:ext uri="{FF2B5EF4-FFF2-40B4-BE49-F238E27FC236}">
                <a16:creationId xmlns:a16="http://schemas.microsoft.com/office/drawing/2014/main" id="{DB9F980B-9AF0-7C16-E822-635EC2D01C1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183180" y="1942201"/>
            <a:ext cx="3899414" cy="3899414"/>
          </a:xfrm>
          <a:prstGeom prst="rect">
            <a:avLst/>
          </a:prstGeom>
        </p:spPr>
      </p:pic>
      <p:pic>
        <p:nvPicPr>
          <p:cNvPr id="6" name="Image 5">
            <a:extLst>
              <a:ext uri="{FF2B5EF4-FFF2-40B4-BE49-F238E27FC236}">
                <a16:creationId xmlns:a16="http://schemas.microsoft.com/office/drawing/2014/main" id="{827928BD-F44A-0AE3-A24D-C7B930ECAD6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896129" y="1942201"/>
            <a:ext cx="3899414" cy="3899414"/>
          </a:xfrm>
          <a:prstGeom prst="rect">
            <a:avLst/>
          </a:prstGeom>
        </p:spPr>
      </p:pic>
      <p:grpSp>
        <p:nvGrpSpPr>
          <p:cNvPr id="2" name="Graphique 53">
            <a:extLst>
              <a:ext uri="{FF2B5EF4-FFF2-40B4-BE49-F238E27FC236}">
                <a16:creationId xmlns:a16="http://schemas.microsoft.com/office/drawing/2014/main" id="{00AA2160-A570-4D3B-3B67-A69FE185E902}"/>
              </a:ext>
            </a:extLst>
          </p:cNvPr>
          <p:cNvGrpSpPr/>
          <p:nvPr/>
        </p:nvGrpSpPr>
        <p:grpSpPr>
          <a:xfrm>
            <a:off x="11105747" y="6442577"/>
            <a:ext cx="885536" cy="253171"/>
            <a:chOff x="4627454" y="5862756"/>
            <a:chExt cx="1931473" cy="552199"/>
          </a:xfrm>
          <a:solidFill>
            <a:schemeClr val="tx1"/>
          </a:solidFill>
        </p:grpSpPr>
        <p:sp>
          <p:nvSpPr>
            <p:cNvPr id="7" name="Forme libre : forme 6">
              <a:extLst>
                <a:ext uri="{FF2B5EF4-FFF2-40B4-BE49-F238E27FC236}">
                  <a16:creationId xmlns:a16="http://schemas.microsoft.com/office/drawing/2014/main" id="{0FA032DD-3E12-1A6E-5722-3CC1C3222054}"/>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8" name="Forme libre : forme 7">
              <a:extLst>
                <a:ext uri="{FF2B5EF4-FFF2-40B4-BE49-F238E27FC236}">
                  <a16:creationId xmlns:a16="http://schemas.microsoft.com/office/drawing/2014/main" id="{58F47598-DE6D-3A6B-0387-B90AA4D19C04}"/>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id="{3B323745-56FE-78EB-311F-C088F53F1C71}"/>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0" name="Forme libre : forme 9">
              <a:extLst>
                <a:ext uri="{FF2B5EF4-FFF2-40B4-BE49-F238E27FC236}">
                  <a16:creationId xmlns:a16="http://schemas.microsoft.com/office/drawing/2014/main" id="{8AAD4A54-039E-5C9F-DC1B-92DB51063416}"/>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1" name="Forme libre : forme 10">
              <a:extLst>
                <a:ext uri="{FF2B5EF4-FFF2-40B4-BE49-F238E27FC236}">
                  <a16:creationId xmlns:a16="http://schemas.microsoft.com/office/drawing/2014/main" id="{82A1B6F9-3633-416A-C081-F3B6305F437E}"/>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2" name="Forme libre : forme 11">
              <a:extLst>
                <a:ext uri="{FF2B5EF4-FFF2-40B4-BE49-F238E27FC236}">
                  <a16:creationId xmlns:a16="http://schemas.microsoft.com/office/drawing/2014/main" id="{D6248936-9033-0CE8-2FB8-DA8F556DCD03}"/>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15" name="Forme libre : forme 14">
              <a:extLst>
                <a:ext uri="{FF2B5EF4-FFF2-40B4-BE49-F238E27FC236}">
                  <a16:creationId xmlns:a16="http://schemas.microsoft.com/office/drawing/2014/main" id="{16F8D7A9-AD0E-F42E-26E9-8A60F74E9373}"/>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6CD50E55-D42D-2563-30C6-C57D3E0D7D9D}"/>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19" name="Connecteur droit 18">
            <a:extLst>
              <a:ext uri="{FF2B5EF4-FFF2-40B4-BE49-F238E27FC236}">
                <a16:creationId xmlns:a16="http://schemas.microsoft.com/office/drawing/2014/main" id="{E2167149-BBD4-B253-26D4-F1F1241B21C5}"/>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862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D1270-9BC9-ABC3-6705-79E0B8487C2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0CB411F-BF42-4E27-2A41-9446B72B7226}"/>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409AC4C2-DC20-AD84-70D1-115C5E433E94}"/>
              </a:ext>
            </a:extLst>
          </p:cNvPr>
          <p:cNvSpPr/>
          <p:nvPr/>
        </p:nvSpPr>
        <p:spPr>
          <a:xfrm>
            <a:off x="290946" y="247073"/>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1" name="Groupe 10">
            <a:extLst>
              <a:ext uri="{FF2B5EF4-FFF2-40B4-BE49-F238E27FC236}">
                <a16:creationId xmlns:a16="http://schemas.microsoft.com/office/drawing/2014/main" id="{5ACC3C33-0907-3671-15F7-B01A660C1DB9}"/>
              </a:ext>
            </a:extLst>
          </p:cNvPr>
          <p:cNvGrpSpPr/>
          <p:nvPr/>
        </p:nvGrpSpPr>
        <p:grpSpPr>
          <a:xfrm>
            <a:off x="604159" y="507299"/>
            <a:ext cx="2507342" cy="1002837"/>
            <a:chOff x="177903" y="-68964"/>
            <a:chExt cx="2080022" cy="831925"/>
          </a:xfrm>
        </p:grpSpPr>
        <p:sp>
          <p:nvSpPr>
            <p:cNvPr id="12" name="Rectangle 11">
              <a:extLst>
                <a:ext uri="{FF2B5EF4-FFF2-40B4-BE49-F238E27FC236}">
                  <a16:creationId xmlns:a16="http://schemas.microsoft.com/office/drawing/2014/main" id="{B8545ED4-6223-547F-0032-865BED02931A}"/>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3311AA83-D338-F169-0659-6C25663D803E}"/>
                </a:ext>
              </a:extLst>
            </p:cNvPr>
            <p:cNvSpPr txBox="1"/>
            <p:nvPr/>
          </p:nvSpPr>
          <p:spPr>
            <a:xfrm>
              <a:off x="177903" y="73589"/>
              <a:ext cx="2080022" cy="689372"/>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SIMULATION MOTIFS</a:t>
              </a:r>
              <a:endParaRPr lang="fr-FR" sz="2400">
                <a:solidFill>
                  <a:schemeClr val="bg2">
                    <a:lumMod val="10000"/>
                  </a:schemeClr>
                </a:solidFill>
                <a:latin typeface="Poppins" panose="00000500000000000000" pitchFamily="2" charset="0"/>
                <a:cs typeface="Poppins" panose="00000500000000000000" pitchFamily="2" charset="0"/>
              </a:endParaRPr>
            </a:p>
          </p:txBody>
        </p:sp>
      </p:grpSp>
      <p:pic>
        <p:nvPicPr>
          <p:cNvPr id="6146" name="Picture 2">
            <a:extLst>
              <a:ext uri="{FF2B5EF4-FFF2-40B4-BE49-F238E27FC236}">
                <a16:creationId xmlns:a16="http://schemas.microsoft.com/office/drawing/2014/main" id="{9FBED98D-35AA-CC65-463A-0FF08DC24F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04421" y="181832"/>
            <a:ext cx="1620547" cy="1620547"/>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38F65AE5-AF16-DB6B-3699-82F0A3CEB872}"/>
              </a:ext>
            </a:extLst>
          </p:cNvPr>
          <p:cNvPicPr>
            <a:picLocks noChangeAspect="1"/>
          </p:cNvPicPr>
          <p:nvPr/>
        </p:nvPicPr>
        <p:blipFill rotWithShape="1">
          <a:blip r:embed="rId4"/>
          <a:srcRect l="15906" r="15906"/>
          <a:stretch>
            <a:fillRect/>
          </a:stretch>
        </p:blipFill>
        <p:spPr>
          <a:xfrm>
            <a:off x="9998270" y="1429496"/>
            <a:ext cx="1622829" cy="1622829"/>
          </a:xfrm>
          <a:prstGeom prst="rect">
            <a:avLst/>
          </a:prstGeom>
        </p:spPr>
      </p:pic>
      <p:pic>
        <p:nvPicPr>
          <p:cNvPr id="14" name="Image 13">
            <a:extLst>
              <a:ext uri="{FF2B5EF4-FFF2-40B4-BE49-F238E27FC236}">
                <a16:creationId xmlns:a16="http://schemas.microsoft.com/office/drawing/2014/main" id="{22466E21-2F32-4A78-B6FD-57B5F8528DE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l="10855" t="20786" r="10109" b="21533"/>
          <a:stretch>
            <a:fillRect/>
          </a:stretch>
        </p:blipFill>
        <p:spPr>
          <a:xfrm>
            <a:off x="8264007" y="1980062"/>
            <a:ext cx="2886636" cy="2106706"/>
          </a:xfrm>
          <a:prstGeom prst="rect">
            <a:avLst/>
          </a:prstGeom>
          <a:effectLst>
            <a:outerShdw blurRad="50800" dist="38100" algn="l" rotWithShape="0">
              <a:prstClr val="black">
                <a:alpha val="40000"/>
              </a:prstClr>
            </a:outerShdw>
          </a:effectLst>
        </p:spPr>
      </p:pic>
      <p:grpSp>
        <p:nvGrpSpPr>
          <p:cNvPr id="9" name="Graphique 53">
            <a:extLst>
              <a:ext uri="{FF2B5EF4-FFF2-40B4-BE49-F238E27FC236}">
                <a16:creationId xmlns:a16="http://schemas.microsoft.com/office/drawing/2014/main" id="{6AE61686-F84F-D0A3-5071-4527F588A330}"/>
              </a:ext>
            </a:extLst>
          </p:cNvPr>
          <p:cNvGrpSpPr/>
          <p:nvPr/>
        </p:nvGrpSpPr>
        <p:grpSpPr>
          <a:xfrm>
            <a:off x="11105747" y="6442577"/>
            <a:ext cx="885536" cy="253171"/>
            <a:chOff x="4627454" y="5862756"/>
            <a:chExt cx="1931473" cy="552199"/>
          </a:xfrm>
          <a:solidFill>
            <a:schemeClr val="tx1"/>
          </a:solidFill>
        </p:grpSpPr>
        <p:sp>
          <p:nvSpPr>
            <p:cNvPr id="17" name="Forme libre : forme 16">
              <a:extLst>
                <a:ext uri="{FF2B5EF4-FFF2-40B4-BE49-F238E27FC236}">
                  <a16:creationId xmlns:a16="http://schemas.microsoft.com/office/drawing/2014/main" id="{3E314ECB-1303-3F83-93F2-636E27930CBA}"/>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81CB5174-4325-E71F-7D2A-3208150CAE03}"/>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30" name="Forme libre : forme 29">
              <a:extLst>
                <a:ext uri="{FF2B5EF4-FFF2-40B4-BE49-F238E27FC236}">
                  <a16:creationId xmlns:a16="http://schemas.microsoft.com/office/drawing/2014/main" id="{C7611761-88D3-7825-9237-CC0D5B371EFE}"/>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F82DAB75-ECC0-3AD1-3539-1960A85C2A80}"/>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669CE85A-F252-AC65-A19E-169D3BD90C35}"/>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AD45E358-8239-C596-1B27-3935B0EDF36C}"/>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4E043F4F-5F9A-4F9C-AD30-6E7F8A354F2D}"/>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3A9B638E-7BB7-735C-29E0-789CAB259BB3}"/>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8" name="Connecteur droit 37">
            <a:extLst>
              <a:ext uri="{FF2B5EF4-FFF2-40B4-BE49-F238E27FC236}">
                <a16:creationId xmlns:a16="http://schemas.microsoft.com/office/drawing/2014/main" id="{702F5D2A-51ED-09FB-4EF4-D2215BD9202A}"/>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pic>
        <p:nvPicPr>
          <p:cNvPr id="7" name="Image 6">
            <a:extLst>
              <a:ext uri="{FF2B5EF4-FFF2-40B4-BE49-F238E27FC236}">
                <a16:creationId xmlns:a16="http://schemas.microsoft.com/office/drawing/2014/main" id="{8177F165-3684-9BA7-466A-0DFA7399937B}"/>
              </a:ext>
            </a:extLst>
          </p:cNvPr>
          <p:cNvPicPr>
            <a:picLocks noChangeAspect="1"/>
          </p:cNvPicPr>
          <p:nvPr/>
        </p:nvPicPr>
        <p:blipFill>
          <a:blip r:embed="rId7"/>
          <a:stretch>
            <a:fillRect/>
          </a:stretch>
        </p:blipFill>
        <p:spPr>
          <a:xfrm>
            <a:off x="7970670" y="246574"/>
            <a:ext cx="4221925" cy="6083444"/>
          </a:xfrm>
          <a:prstGeom prst="rect">
            <a:avLst/>
          </a:prstGeom>
        </p:spPr>
      </p:pic>
      <p:grpSp>
        <p:nvGrpSpPr>
          <p:cNvPr id="41" name="Groupe 40">
            <a:extLst>
              <a:ext uri="{FF2B5EF4-FFF2-40B4-BE49-F238E27FC236}">
                <a16:creationId xmlns:a16="http://schemas.microsoft.com/office/drawing/2014/main" id="{CAF4CFDE-F5CC-41BF-75F6-ED68D5C10FA6}"/>
              </a:ext>
            </a:extLst>
          </p:cNvPr>
          <p:cNvGrpSpPr/>
          <p:nvPr/>
        </p:nvGrpSpPr>
        <p:grpSpPr>
          <a:xfrm>
            <a:off x="12457052" y="1675153"/>
            <a:ext cx="2659956" cy="2716524"/>
            <a:chOff x="1167326" y="837086"/>
            <a:chExt cx="3400156" cy="3472465"/>
          </a:xfrm>
        </p:grpSpPr>
        <p:pic>
          <p:nvPicPr>
            <p:cNvPr id="10" name="Image 9">
              <a:extLst>
                <a:ext uri="{FF2B5EF4-FFF2-40B4-BE49-F238E27FC236}">
                  <a16:creationId xmlns:a16="http://schemas.microsoft.com/office/drawing/2014/main" id="{6BE378BA-0B16-3CF1-5D78-FEDF280E0A81}"/>
                </a:ext>
              </a:extLst>
            </p:cNvPr>
            <p:cNvPicPr>
              <a:picLocks noChangeAspect="1"/>
            </p:cNvPicPr>
            <p:nvPr/>
          </p:nvPicPr>
          <p:blipFill>
            <a:blip r:embed="rId8"/>
            <a:stretch>
              <a:fillRect/>
            </a:stretch>
          </p:blipFill>
          <p:spPr>
            <a:xfrm>
              <a:off x="1167326" y="1208707"/>
              <a:ext cx="1622826" cy="1620547"/>
            </a:xfrm>
            <a:prstGeom prst="rect">
              <a:avLst/>
            </a:prstGeom>
          </p:spPr>
        </p:pic>
        <p:pic>
          <p:nvPicPr>
            <p:cNvPr id="19" name="Image 18">
              <a:extLst>
                <a:ext uri="{FF2B5EF4-FFF2-40B4-BE49-F238E27FC236}">
                  <a16:creationId xmlns:a16="http://schemas.microsoft.com/office/drawing/2014/main" id="{AA2CCBE1-0D09-6A8A-4694-2868A7FDEA64}"/>
                </a:ext>
              </a:extLst>
            </p:cNvPr>
            <p:cNvPicPr>
              <a:picLocks noChangeAspect="1"/>
            </p:cNvPicPr>
            <p:nvPr/>
          </p:nvPicPr>
          <p:blipFill>
            <a:blip r:embed="rId9"/>
            <a:stretch>
              <a:fillRect/>
            </a:stretch>
          </p:blipFill>
          <p:spPr>
            <a:xfrm>
              <a:off x="2944652" y="837086"/>
              <a:ext cx="1622830" cy="1620547"/>
            </a:xfrm>
            <a:prstGeom prst="rect">
              <a:avLst/>
            </a:prstGeom>
          </p:spPr>
        </p:pic>
        <p:pic>
          <p:nvPicPr>
            <p:cNvPr id="28" name="Image 27">
              <a:extLst>
                <a:ext uri="{FF2B5EF4-FFF2-40B4-BE49-F238E27FC236}">
                  <a16:creationId xmlns:a16="http://schemas.microsoft.com/office/drawing/2014/main" id="{C66946FB-1442-1F19-F392-44E8825E9E31}"/>
                </a:ext>
              </a:extLst>
            </p:cNvPr>
            <p:cNvPicPr>
              <a:picLocks noChangeAspect="1"/>
            </p:cNvPicPr>
            <p:nvPr/>
          </p:nvPicPr>
          <p:blipFill>
            <a:blip r:embed="rId10"/>
            <a:stretch>
              <a:fillRect/>
            </a:stretch>
          </p:blipFill>
          <p:spPr>
            <a:xfrm>
              <a:off x="1380718" y="3141885"/>
              <a:ext cx="1831113" cy="1167666"/>
            </a:xfrm>
            <a:prstGeom prst="rect">
              <a:avLst/>
            </a:prstGeom>
          </p:spPr>
        </p:pic>
        <p:pic>
          <p:nvPicPr>
            <p:cNvPr id="31" name="Image 30">
              <a:extLst>
                <a:ext uri="{FF2B5EF4-FFF2-40B4-BE49-F238E27FC236}">
                  <a16:creationId xmlns:a16="http://schemas.microsoft.com/office/drawing/2014/main" id="{913D3B00-32BD-80C0-F221-FA5B3B84346F}"/>
                </a:ext>
              </a:extLst>
            </p:cNvPr>
            <p:cNvPicPr>
              <a:picLocks noChangeAspect="1"/>
            </p:cNvPicPr>
            <p:nvPr/>
          </p:nvPicPr>
          <p:blipFill>
            <a:blip r:embed="rId11"/>
            <a:stretch>
              <a:fillRect/>
            </a:stretch>
          </p:blipFill>
          <p:spPr>
            <a:xfrm>
              <a:off x="2296870" y="2259284"/>
              <a:ext cx="1751499" cy="1167666"/>
            </a:xfrm>
            <a:prstGeom prst="rect">
              <a:avLst/>
            </a:prstGeom>
          </p:spPr>
        </p:pic>
      </p:grpSp>
      <p:pic>
        <p:nvPicPr>
          <p:cNvPr id="40" name="Image 39">
            <a:extLst>
              <a:ext uri="{FF2B5EF4-FFF2-40B4-BE49-F238E27FC236}">
                <a16:creationId xmlns:a16="http://schemas.microsoft.com/office/drawing/2014/main" id="{62B99AC5-2001-F778-96ED-26C3434C8038}"/>
              </a:ext>
            </a:extLst>
          </p:cNvPr>
          <p:cNvPicPr>
            <a:picLocks noChangeAspect="1"/>
          </p:cNvPicPr>
          <p:nvPr/>
        </p:nvPicPr>
        <p:blipFill>
          <a:blip r:embed="rId12">
            <a:extLst>
              <a:ext uri="{28A0092B-C50C-407E-A947-70E740481C1C}">
                <a14:useLocalDpi xmlns:a14="http://schemas.microsoft.com/office/drawing/2010/main" val="0"/>
              </a:ext>
            </a:extLst>
          </a:blip>
          <a:srcRect t="13566" b="13566"/>
          <a:stretch/>
        </p:blipFill>
        <p:spPr>
          <a:xfrm>
            <a:off x="879018" y="1729942"/>
            <a:ext cx="6341240" cy="4620759"/>
          </a:xfrm>
          <a:prstGeom prst="rect">
            <a:avLst/>
          </a:prstGeom>
        </p:spPr>
      </p:pic>
      <p:pic>
        <p:nvPicPr>
          <p:cNvPr id="43" name="Image 42">
            <a:extLst>
              <a:ext uri="{FF2B5EF4-FFF2-40B4-BE49-F238E27FC236}">
                <a16:creationId xmlns:a16="http://schemas.microsoft.com/office/drawing/2014/main" id="{2FB73C39-3F69-CB78-73D6-F627EA6E86C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6178602" y="507299"/>
            <a:ext cx="2386730" cy="2386730"/>
          </a:xfrm>
          <a:prstGeom prst="ellipse">
            <a:avLst/>
          </a:prstGeom>
        </p:spPr>
      </p:pic>
    </p:spTree>
    <p:extLst>
      <p:ext uri="{BB962C8B-B14F-4D97-AF65-F5344CB8AC3E}">
        <p14:creationId xmlns:p14="http://schemas.microsoft.com/office/powerpoint/2010/main" val="31164987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E0647-4902-FD12-C428-516F2C3409E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F6857DE-2314-1939-E049-D98A92DE618B}"/>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 coins arrondis 8">
            <a:extLst>
              <a:ext uri="{FF2B5EF4-FFF2-40B4-BE49-F238E27FC236}">
                <a16:creationId xmlns:a16="http://schemas.microsoft.com/office/drawing/2014/main" id="{2CA1BEF0-92D4-3729-0D35-C8D7D34337E0}"/>
              </a:ext>
            </a:extLst>
          </p:cNvPr>
          <p:cNvSpPr/>
          <p:nvPr/>
        </p:nvSpPr>
        <p:spPr>
          <a:xfrm>
            <a:off x="290945" y="247073"/>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5E3BE461-33A0-64AB-F74C-3B5398346F85}"/>
              </a:ext>
            </a:extLst>
          </p:cNvPr>
          <p:cNvGrpSpPr/>
          <p:nvPr/>
        </p:nvGrpSpPr>
        <p:grpSpPr>
          <a:xfrm>
            <a:off x="604158" y="507299"/>
            <a:ext cx="4044041" cy="1002837"/>
            <a:chOff x="177902" y="-68964"/>
            <a:chExt cx="3354825" cy="831925"/>
          </a:xfrm>
        </p:grpSpPr>
        <p:sp>
          <p:nvSpPr>
            <p:cNvPr id="11" name="Rectangle 10">
              <a:extLst>
                <a:ext uri="{FF2B5EF4-FFF2-40B4-BE49-F238E27FC236}">
                  <a16:creationId xmlns:a16="http://schemas.microsoft.com/office/drawing/2014/main" id="{FBB9101C-23FB-5D82-BCFB-2A0BA9008C86}"/>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92AC8985-7854-2BCE-62B9-8E63699AA916}"/>
                </a:ext>
              </a:extLst>
            </p:cNvPr>
            <p:cNvSpPr txBox="1"/>
            <p:nvPr/>
          </p:nvSpPr>
          <p:spPr>
            <a:xfrm>
              <a:off x="177902" y="73589"/>
              <a:ext cx="3354825" cy="689372"/>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MISE EN SITUATION </a:t>
              </a:r>
            </a:p>
            <a:p>
              <a:endParaRPr lang="fr-FR" sz="2400">
                <a:solidFill>
                  <a:schemeClr val="bg2">
                    <a:lumMod val="10000"/>
                  </a:schemeClr>
                </a:solidFill>
                <a:latin typeface="Poppins" panose="00000500000000000000" pitchFamily="2" charset="0"/>
                <a:cs typeface="Poppins" panose="00000500000000000000" pitchFamily="2" charset="0"/>
              </a:endParaRPr>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22AF82F2-EE96-5338-9C0B-8B648E06A609}"/>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22AF82F2-EE96-5338-9C0B-8B648E06A609}"/>
                  </a:ext>
                </a:extLst>
              </p:cNvPr>
              <p:cNvPicPr/>
              <p:nvPr/>
            </p:nvPicPr>
            <p:blipFill>
              <a:blip r:embed="rId4"/>
              <a:stretch>
                <a:fillRect/>
              </a:stretch>
            </p:blipFill>
            <p:spPr>
              <a:xfrm>
                <a:off x="2757899" y="3943436"/>
                <a:ext cx="56388" cy="81648"/>
              </a:xfrm>
              <a:prstGeom prst="rect">
                <a:avLst/>
              </a:prstGeom>
            </p:spPr>
          </p:pic>
        </mc:Fallback>
      </mc:AlternateContent>
      <p:grpSp>
        <p:nvGrpSpPr>
          <p:cNvPr id="3" name="Groupe 2">
            <a:extLst>
              <a:ext uri="{FF2B5EF4-FFF2-40B4-BE49-F238E27FC236}">
                <a16:creationId xmlns:a16="http://schemas.microsoft.com/office/drawing/2014/main" id="{0F8FE0D6-AFE3-5CF7-57D0-D83D48CBFBA6}"/>
              </a:ext>
            </a:extLst>
          </p:cNvPr>
          <p:cNvGrpSpPr/>
          <p:nvPr/>
        </p:nvGrpSpPr>
        <p:grpSpPr>
          <a:xfrm>
            <a:off x="703367" y="1278473"/>
            <a:ext cx="11288900" cy="4838126"/>
            <a:chOff x="359320" y="1121157"/>
            <a:chExt cx="11516769" cy="4935785"/>
          </a:xfrm>
        </p:grpSpPr>
        <p:pic>
          <p:nvPicPr>
            <p:cNvPr id="25" name="Image 24">
              <a:extLst>
                <a:ext uri="{FF2B5EF4-FFF2-40B4-BE49-F238E27FC236}">
                  <a16:creationId xmlns:a16="http://schemas.microsoft.com/office/drawing/2014/main" id="{3A701B26-4BD7-F586-7F7B-DA930226A2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9320" y="1121157"/>
              <a:ext cx="4960587" cy="4935784"/>
            </a:xfrm>
            <a:prstGeom prst="roundRect">
              <a:avLst>
                <a:gd name="adj" fmla="val 3357"/>
              </a:avLst>
            </a:prstGeom>
          </p:spPr>
        </p:pic>
        <p:grpSp>
          <p:nvGrpSpPr>
            <p:cNvPr id="31" name="Groupe 30">
              <a:extLst>
                <a:ext uri="{FF2B5EF4-FFF2-40B4-BE49-F238E27FC236}">
                  <a16:creationId xmlns:a16="http://schemas.microsoft.com/office/drawing/2014/main" id="{C12E2513-0F5A-3BBC-5F82-68EC09411460}"/>
                </a:ext>
              </a:extLst>
            </p:cNvPr>
            <p:cNvGrpSpPr/>
            <p:nvPr/>
          </p:nvGrpSpPr>
          <p:grpSpPr>
            <a:xfrm>
              <a:off x="6916279" y="1121158"/>
              <a:ext cx="4959810" cy="4935784"/>
              <a:chOff x="7062983" y="548768"/>
              <a:chExt cx="5029890" cy="5005525"/>
            </a:xfrm>
          </p:grpSpPr>
          <p:pic>
            <p:nvPicPr>
              <p:cNvPr id="27" name="Image 26">
                <a:extLst>
                  <a:ext uri="{FF2B5EF4-FFF2-40B4-BE49-F238E27FC236}">
                    <a16:creationId xmlns:a16="http://schemas.microsoft.com/office/drawing/2014/main" id="{046F68E9-25A8-D4F1-E40B-7B9860E9A14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7062983" y="548768"/>
                <a:ext cx="2467252" cy="2467252"/>
              </a:xfrm>
              <a:prstGeom prst="rect">
                <a:avLst/>
              </a:prstGeom>
            </p:spPr>
          </p:pic>
          <p:pic>
            <p:nvPicPr>
              <p:cNvPr id="28" name="Image 27">
                <a:extLst>
                  <a:ext uri="{FF2B5EF4-FFF2-40B4-BE49-F238E27FC236}">
                    <a16:creationId xmlns:a16="http://schemas.microsoft.com/office/drawing/2014/main" id="{718915E4-B38D-FA12-C9E8-AFD45F4A213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9625621" y="548768"/>
                <a:ext cx="2467252" cy="2467252"/>
              </a:xfrm>
              <a:prstGeom prst="rect">
                <a:avLst/>
              </a:prstGeom>
            </p:spPr>
          </p:pic>
          <p:pic>
            <p:nvPicPr>
              <p:cNvPr id="29" name="Image 28">
                <a:extLst>
                  <a:ext uri="{FF2B5EF4-FFF2-40B4-BE49-F238E27FC236}">
                    <a16:creationId xmlns:a16="http://schemas.microsoft.com/office/drawing/2014/main" id="{36A04AF0-D06B-306C-A95C-6589B806B16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062983" y="3087041"/>
                <a:ext cx="2467252" cy="2467252"/>
              </a:xfrm>
              <a:prstGeom prst="rect">
                <a:avLst/>
              </a:prstGeom>
            </p:spPr>
          </p:pic>
          <p:pic>
            <p:nvPicPr>
              <p:cNvPr id="30" name="Image 29">
                <a:extLst>
                  <a:ext uri="{FF2B5EF4-FFF2-40B4-BE49-F238E27FC236}">
                    <a16:creationId xmlns:a16="http://schemas.microsoft.com/office/drawing/2014/main" id="{A58B571F-D95A-DFDE-1389-F81F34B5A76E}"/>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9625621" y="3087041"/>
                <a:ext cx="2467252" cy="2467252"/>
              </a:xfrm>
              <a:prstGeom prst="rect">
                <a:avLst/>
              </a:prstGeom>
            </p:spPr>
          </p:pic>
        </p:grpSp>
      </p:grpSp>
      <p:grpSp>
        <p:nvGrpSpPr>
          <p:cNvPr id="5" name="Graphique 53">
            <a:extLst>
              <a:ext uri="{FF2B5EF4-FFF2-40B4-BE49-F238E27FC236}">
                <a16:creationId xmlns:a16="http://schemas.microsoft.com/office/drawing/2014/main" id="{016E6709-E811-F592-E34E-A7B6BDC167FD}"/>
              </a:ext>
            </a:extLst>
          </p:cNvPr>
          <p:cNvGrpSpPr/>
          <p:nvPr/>
        </p:nvGrpSpPr>
        <p:grpSpPr>
          <a:xfrm>
            <a:off x="11105747" y="6442577"/>
            <a:ext cx="885536" cy="253171"/>
            <a:chOff x="4627454" y="5862756"/>
            <a:chExt cx="1931473" cy="552199"/>
          </a:xfrm>
          <a:solidFill>
            <a:schemeClr val="tx1"/>
          </a:solidFill>
        </p:grpSpPr>
        <p:sp>
          <p:nvSpPr>
            <p:cNvPr id="19" name="Forme libre : forme 18">
              <a:extLst>
                <a:ext uri="{FF2B5EF4-FFF2-40B4-BE49-F238E27FC236}">
                  <a16:creationId xmlns:a16="http://schemas.microsoft.com/office/drawing/2014/main" id="{99B7E346-1B80-4BD6-3950-0BA287C88225}"/>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752722CC-ADFE-5248-081B-F35FC2684740}"/>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98C17AE1-8EEA-97BF-255A-492B997A90FD}"/>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2" name="Forme libre : forme 21">
              <a:extLst>
                <a:ext uri="{FF2B5EF4-FFF2-40B4-BE49-F238E27FC236}">
                  <a16:creationId xmlns:a16="http://schemas.microsoft.com/office/drawing/2014/main" id="{9106CBA5-9210-7AA6-9CBF-3A45D5831821}"/>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E80E1799-6FD5-748A-E460-A8EA74C214BF}"/>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9F4447C6-DEDF-8148-C24D-BFE8B46B3F21}"/>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8F7B5242-8AEC-DB13-F9F3-8FC83285D556}"/>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2" name="Forme libre : forme 31">
              <a:extLst>
                <a:ext uri="{FF2B5EF4-FFF2-40B4-BE49-F238E27FC236}">
                  <a16:creationId xmlns:a16="http://schemas.microsoft.com/office/drawing/2014/main" id="{0190E68F-ABCF-2EBD-0789-CB195A7BAC6A}"/>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3" name="Connecteur droit 32">
            <a:extLst>
              <a:ext uri="{FF2B5EF4-FFF2-40B4-BE49-F238E27FC236}">
                <a16:creationId xmlns:a16="http://schemas.microsoft.com/office/drawing/2014/main" id="{92AB0D71-E0E1-39BC-19E6-7D4C2761F1E0}"/>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34" name="Flèche : droite rayée 33">
            <a:extLst>
              <a:ext uri="{FF2B5EF4-FFF2-40B4-BE49-F238E27FC236}">
                <a16:creationId xmlns:a16="http://schemas.microsoft.com/office/drawing/2014/main" id="{52ACD631-A3E4-B512-048F-445292207E4B}"/>
              </a:ext>
            </a:extLst>
          </p:cNvPr>
          <p:cNvSpPr/>
          <p:nvPr/>
        </p:nvSpPr>
        <p:spPr>
          <a:xfrm>
            <a:off x="5978227" y="3493009"/>
            <a:ext cx="496826" cy="438910"/>
          </a:xfrm>
          <a:prstGeom prst="stripedRightArrow">
            <a:avLst>
              <a:gd name="adj1" fmla="val 0"/>
              <a:gd name="adj2" fmla="val 50000"/>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818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D611C-D749-2D45-A83A-35C9F36A07C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EF5F10-148C-6182-BFBF-F973772290EE}"/>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 coins arrondis 7">
            <a:extLst>
              <a:ext uri="{FF2B5EF4-FFF2-40B4-BE49-F238E27FC236}">
                <a16:creationId xmlns:a16="http://schemas.microsoft.com/office/drawing/2014/main" id="{E3CFA1B5-27A3-E85D-7630-8AA177B50712}"/>
              </a:ext>
            </a:extLst>
          </p:cNvPr>
          <p:cNvSpPr/>
          <p:nvPr/>
        </p:nvSpPr>
        <p:spPr>
          <a:xfrm>
            <a:off x="290946" y="247073"/>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13DF0CA1-9B31-8DB0-F9AA-52D89B9059D6}"/>
              </a:ext>
            </a:extLst>
          </p:cNvPr>
          <p:cNvGrpSpPr/>
          <p:nvPr/>
        </p:nvGrpSpPr>
        <p:grpSpPr>
          <a:xfrm>
            <a:off x="604158" y="507299"/>
            <a:ext cx="7168242" cy="633504"/>
            <a:chOff x="177902" y="-68964"/>
            <a:chExt cx="5946579" cy="525537"/>
          </a:xfrm>
        </p:grpSpPr>
        <p:sp>
          <p:nvSpPr>
            <p:cNvPr id="12" name="Rectangle 11">
              <a:extLst>
                <a:ext uri="{FF2B5EF4-FFF2-40B4-BE49-F238E27FC236}">
                  <a16:creationId xmlns:a16="http://schemas.microsoft.com/office/drawing/2014/main" id="{FD3B4DFD-FD45-B502-FE37-8EDFF79FDF7D}"/>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D557198F-B121-3DCB-6843-ABF114928870}"/>
                </a:ext>
              </a:extLst>
            </p:cNvPr>
            <p:cNvSpPr txBox="1"/>
            <p:nvPr/>
          </p:nvSpPr>
          <p:spPr>
            <a:xfrm>
              <a:off x="177902" y="73589"/>
              <a:ext cx="5946579" cy="382984"/>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a:cs typeface="Poppins"/>
                </a:rPr>
                <a:t>MISE EN SITUATION AU PORTER / CALAGE</a:t>
              </a:r>
              <a:endParaRPr lang="en-US" sz="1600"/>
            </a:p>
          </p:txBody>
        </p:sp>
      </p:grpSp>
      <p:pic>
        <p:nvPicPr>
          <p:cNvPr id="5" name="Image 4">
            <a:extLst>
              <a:ext uri="{FF2B5EF4-FFF2-40B4-BE49-F238E27FC236}">
                <a16:creationId xmlns:a16="http://schemas.microsoft.com/office/drawing/2014/main" id="{49630B9F-7AB8-D5A1-7DC5-B1B1173A1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367" y="1235140"/>
            <a:ext cx="2450796" cy="2450796"/>
          </a:xfrm>
          <a:prstGeom prst="rect">
            <a:avLst/>
          </a:prstGeom>
        </p:spPr>
      </p:pic>
      <p:pic>
        <p:nvPicPr>
          <p:cNvPr id="11" name="Image 10">
            <a:extLst>
              <a:ext uri="{FF2B5EF4-FFF2-40B4-BE49-F238E27FC236}">
                <a16:creationId xmlns:a16="http://schemas.microsoft.com/office/drawing/2014/main" id="{29F1462C-C811-BA61-2E28-FE32EA9A19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3367" y="3728066"/>
            <a:ext cx="2450796" cy="2450796"/>
          </a:xfrm>
          <a:prstGeom prst="rect">
            <a:avLst/>
          </a:prstGeom>
        </p:spPr>
      </p:pic>
      <p:pic>
        <p:nvPicPr>
          <p:cNvPr id="17" name="Image 16">
            <a:extLst>
              <a:ext uri="{FF2B5EF4-FFF2-40B4-BE49-F238E27FC236}">
                <a16:creationId xmlns:a16="http://schemas.microsoft.com/office/drawing/2014/main" id="{92A5A05B-6CCC-99D0-A339-D3DD93613AD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10291" y="3728066"/>
            <a:ext cx="2450796" cy="2450796"/>
          </a:xfrm>
          <a:prstGeom prst="rect">
            <a:avLst/>
          </a:prstGeom>
        </p:spPr>
      </p:pic>
      <p:pic>
        <p:nvPicPr>
          <p:cNvPr id="20" name="Image 19">
            <a:extLst>
              <a:ext uri="{FF2B5EF4-FFF2-40B4-BE49-F238E27FC236}">
                <a16:creationId xmlns:a16="http://schemas.microsoft.com/office/drawing/2014/main" id="{3F750B9C-E0D8-0C25-74A6-DAEA646E502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0291" y="1235140"/>
            <a:ext cx="2450796" cy="2450796"/>
          </a:xfrm>
          <a:prstGeom prst="rect">
            <a:avLst/>
          </a:prstGeom>
        </p:spPr>
      </p:pic>
      <p:pic>
        <p:nvPicPr>
          <p:cNvPr id="23" name="Image 22">
            <a:extLst>
              <a:ext uri="{FF2B5EF4-FFF2-40B4-BE49-F238E27FC236}">
                <a16:creationId xmlns:a16="http://schemas.microsoft.com/office/drawing/2014/main" id="{277A2273-8102-74F3-7268-6E05A139129F}"/>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520" b="98340" l="9961" r="89844">
                        <a14:foregroundMark x1="53516" y1="9277" x2="59277" y2="7617"/>
                        <a14:foregroundMark x1="59766" y1="23535" x2="59766" y2="27832"/>
                        <a14:foregroundMark x1="57715" y1="86621" x2="57715" y2="91895"/>
                        <a14:foregroundMark x1="56250" y1="95508" x2="56055" y2="98340"/>
                      </a14:backgroundRemoval>
                    </a14:imgEffect>
                  </a14:imgLayer>
                </a14:imgProps>
              </a:ext>
              <a:ext uri="{28A0092B-C50C-407E-A947-70E740481C1C}">
                <a14:useLocalDpi xmlns:a14="http://schemas.microsoft.com/office/drawing/2010/main" val="0"/>
              </a:ext>
            </a:extLst>
          </a:blip>
          <a:stretch>
            <a:fillRect/>
          </a:stretch>
        </p:blipFill>
        <p:spPr>
          <a:xfrm>
            <a:off x="3421039" y="1229703"/>
            <a:ext cx="4480096" cy="4480096"/>
          </a:xfrm>
          <a:prstGeom prst="rect">
            <a:avLst/>
          </a:prstGeom>
        </p:spPr>
      </p:pic>
      <p:pic>
        <p:nvPicPr>
          <p:cNvPr id="27" name="Image 26">
            <a:extLst>
              <a:ext uri="{FF2B5EF4-FFF2-40B4-BE49-F238E27FC236}">
                <a16:creationId xmlns:a16="http://schemas.microsoft.com/office/drawing/2014/main" id="{35BFB3AE-A9B2-3756-7C44-8788B9029A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30032" y="2106388"/>
            <a:ext cx="4708585" cy="3139057"/>
          </a:xfrm>
          <a:prstGeom prst="rect">
            <a:avLst/>
          </a:prstGeom>
        </p:spPr>
      </p:pic>
      <p:grpSp>
        <p:nvGrpSpPr>
          <p:cNvPr id="2" name="Graphique 53">
            <a:extLst>
              <a:ext uri="{FF2B5EF4-FFF2-40B4-BE49-F238E27FC236}">
                <a16:creationId xmlns:a16="http://schemas.microsoft.com/office/drawing/2014/main" id="{E71C048E-68D2-06F9-058B-59A51AEADEFD}"/>
              </a:ext>
            </a:extLst>
          </p:cNvPr>
          <p:cNvGrpSpPr/>
          <p:nvPr/>
        </p:nvGrpSpPr>
        <p:grpSpPr>
          <a:xfrm>
            <a:off x="11105747" y="6442577"/>
            <a:ext cx="885536" cy="253171"/>
            <a:chOff x="4627454" y="5862756"/>
            <a:chExt cx="1931473" cy="552199"/>
          </a:xfrm>
          <a:solidFill>
            <a:schemeClr val="tx1"/>
          </a:solidFill>
        </p:grpSpPr>
        <p:sp>
          <p:nvSpPr>
            <p:cNvPr id="4" name="Forme libre : forme 3">
              <a:extLst>
                <a:ext uri="{FF2B5EF4-FFF2-40B4-BE49-F238E27FC236}">
                  <a16:creationId xmlns:a16="http://schemas.microsoft.com/office/drawing/2014/main" id="{CA1A223E-9B7C-FF46-AAAA-DDF0D5E89EC3}"/>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6" name="Forme libre : forme 5">
              <a:extLst>
                <a:ext uri="{FF2B5EF4-FFF2-40B4-BE49-F238E27FC236}">
                  <a16:creationId xmlns:a16="http://schemas.microsoft.com/office/drawing/2014/main" id="{3D9E084E-27CC-65D7-6FDB-07ED6C4CC936}"/>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7" name="Forme libre : forme 6">
              <a:extLst>
                <a:ext uri="{FF2B5EF4-FFF2-40B4-BE49-F238E27FC236}">
                  <a16:creationId xmlns:a16="http://schemas.microsoft.com/office/drawing/2014/main" id="{B3E0F176-AC26-4C97-026D-613649239358}"/>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9" name="Forme libre : forme 8">
              <a:extLst>
                <a:ext uri="{FF2B5EF4-FFF2-40B4-BE49-F238E27FC236}">
                  <a16:creationId xmlns:a16="http://schemas.microsoft.com/office/drawing/2014/main" id="{EEAD7038-8372-600F-79C0-B79FC6F71D73}"/>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3" name="Forme libre : forme 12">
              <a:extLst>
                <a:ext uri="{FF2B5EF4-FFF2-40B4-BE49-F238E27FC236}">
                  <a16:creationId xmlns:a16="http://schemas.microsoft.com/office/drawing/2014/main" id="{84842C07-F676-ED99-0AD5-9D3ED79F3FAE}"/>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56CEE8AC-D946-9625-235C-07CA735BD187}"/>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1" name="Forme libre : forme 20">
              <a:extLst>
                <a:ext uri="{FF2B5EF4-FFF2-40B4-BE49-F238E27FC236}">
                  <a16:creationId xmlns:a16="http://schemas.microsoft.com/office/drawing/2014/main" id="{827827E6-0FD1-9D42-93B5-041491F85F83}"/>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459A23A8-F4C0-29A4-F0AC-CA9CF40D7FF0}"/>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25" name="Connecteur droit 24">
            <a:extLst>
              <a:ext uri="{FF2B5EF4-FFF2-40B4-BE49-F238E27FC236}">
                <a16:creationId xmlns:a16="http://schemas.microsoft.com/office/drawing/2014/main" id="{E5D30A3A-29CD-FAC4-5FE1-D161A2A051E8}"/>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284641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4B472-E149-AE5A-9C05-52C73D8ED647}"/>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C2281538-75A6-FA4B-9A56-6C5FB27B5965}"/>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 coins arrondis 20">
            <a:extLst>
              <a:ext uri="{FF2B5EF4-FFF2-40B4-BE49-F238E27FC236}">
                <a16:creationId xmlns:a16="http://schemas.microsoft.com/office/drawing/2014/main" id="{C4428B61-7AC8-907E-44AD-38E3F8B01560}"/>
              </a:ext>
            </a:extLst>
          </p:cNvPr>
          <p:cNvSpPr/>
          <p:nvPr/>
        </p:nvSpPr>
        <p:spPr>
          <a:xfrm>
            <a:off x="262517" y="247072"/>
            <a:ext cx="11610109" cy="6363855"/>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2" name="Groupe 21">
            <a:extLst>
              <a:ext uri="{FF2B5EF4-FFF2-40B4-BE49-F238E27FC236}">
                <a16:creationId xmlns:a16="http://schemas.microsoft.com/office/drawing/2014/main" id="{DB884741-2E6B-3FB5-9419-915528A9AA7A}"/>
              </a:ext>
            </a:extLst>
          </p:cNvPr>
          <p:cNvGrpSpPr/>
          <p:nvPr/>
        </p:nvGrpSpPr>
        <p:grpSpPr>
          <a:xfrm>
            <a:off x="604159" y="507299"/>
            <a:ext cx="3736932" cy="633504"/>
            <a:chOff x="177903" y="-68964"/>
            <a:chExt cx="3100056" cy="525537"/>
          </a:xfrm>
        </p:grpSpPr>
        <p:sp>
          <p:nvSpPr>
            <p:cNvPr id="23" name="Rectangle 22">
              <a:extLst>
                <a:ext uri="{FF2B5EF4-FFF2-40B4-BE49-F238E27FC236}">
                  <a16:creationId xmlns:a16="http://schemas.microsoft.com/office/drawing/2014/main" id="{F6EE4ECD-B19C-B354-61DD-4F99E2811A54}"/>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F7FF6B28-1D4C-0108-06C7-7D7E6CDF1A1F}"/>
                </a:ext>
              </a:extLst>
            </p:cNvPr>
            <p:cNvSpPr txBox="1"/>
            <p:nvPr/>
          </p:nvSpPr>
          <p:spPr>
            <a:xfrm>
              <a:off x="177903" y="73589"/>
              <a:ext cx="3100056" cy="382984"/>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a:cs typeface="Poppins"/>
                </a:rPr>
                <a:t>SIMUS CONCEPT</a:t>
              </a:r>
              <a:endParaRPr lang="en-US" sz="1600"/>
            </a:p>
          </p:txBody>
        </p:sp>
      </p:grpSp>
      <mc:AlternateContent xmlns:mc="http://schemas.openxmlformats.org/markup-compatibility/2006">
        <mc:Choice xmlns:p14="http://schemas.microsoft.com/office/powerpoint/2010/main" Requires="p14">
          <p:contentPart p14:bwMode="auto" r:id="rId3">
            <p14:nvContentPartPr>
              <p14:cNvPr id="4" name="Ink 3">
                <a:extLst>
                  <a:ext uri="{FF2B5EF4-FFF2-40B4-BE49-F238E27FC236}">
                    <a16:creationId xmlns:a16="http://schemas.microsoft.com/office/drawing/2014/main" id="{5236A17B-4DE2-5876-1C95-589AA47135C3}"/>
                  </a:ext>
                </a:extLst>
              </p14:cNvPr>
              <p14:cNvContentPartPr/>
              <p14:nvPr/>
            </p14:nvContentPartPr>
            <p14:xfrm>
              <a:off x="2781592" y="3979886"/>
              <a:ext cx="9477" cy="9477"/>
            </p14:xfrm>
          </p:contentPart>
        </mc:Choice>
        <mc:Fallback>
          <p:pic>
            <p:nvPicPr>
              <p:cNvPr id="4" name="Ink 3">
                <a:extLst>
                  <a:ext uri="{FF2B5EF4-FFF2-40B4-BE49-F238E27FC236}">
                    <a16:creationId xmlns:a16="http://schemas.microsoft.com/office/drawing/2014/main" id="{5236A17B-4DE2-5876-1C95-589AA47135C3}"/>
                  </a:ext>
                </a:extLst>
              </p:cNvPr>
              <p:cNvPicPr/>
              <p:nvPr/>
            </p:nvPicPr>
            <p:blipFill>
              <a:blip r:embed="rId4"/>
              <a:stretch>
                <a:fillRect/>
              </a:stretch>
            </p:blipFill>
            <p:spPr>
              <a:xfrm>
                <a:off x="2757899" y="3943436"/>
                <a:ext cx="56388" cy="81648"/>
              </a:xfrm>
              <a:prstGeom prst="rect">
                <a:avLst/>
              </a:prstGeom>
            </p:spPr>
          </p:pic>
        </mc:Fallback>
      </mc:AlternateContent>
      <p:pic>
        <p:nvPicPr>
          <p:cNvPr id="29" name="Image 28">
            <a:extLst>
              <a:ext uri="{FF2B5EF4-FFF2-40B4-BE49-F238E27FC236}">
                <a16:creationId xmlns:a16="http://schemas.microsoft.com/office/drawing/2014/main" id="{94F3794B-C06C-A551-F1D9-7B74E1754104}"/>
              </a:ext>
            </a:extLst>
          </p:cNvPr>
          <p:cNvPicPr>
            <a:picLocks noChangeAspect="1"/>
          </p:cNvPicPr>
          <p:nvPr/>
        </p:nvPicPr>
        <p:blipFill>
          <a:blip r:embed="rId5"/>
          <a:stretch>
            <a:fillRect/>
          </a:stretch>
        </p:blipFill>
        <p:spPr>
          <a:xfrm>
            <a:off x="7191227" y="247072"/>
            <a:ext cx="4800056" cy="5906214"/>
          </a:xfrm>
          <a:prstGeom prst="rect">
            <a:avLst/>
          </a:prstGeom>
        </p:spPr>
      </p:pic>
      <p:grpSp>
        <p:nvGrpSpPr>
          <p:cNvPr id="35" name="Groupe 34">
            <a:extLst>
              <a:ext uri="{FF2B5EF4-FFF2-40B4-BE49-F238E27FC236}">
                <a16:creationId xmlns:a16="http://schemas.microsoft.com/office/drawing/2014/main" id="{E56AB1EA-A452-26AC-EDD4-92274495D28B}"/>
              </a:ext>
            </a:extLst>
          </p:cNvPr>
          <p:cNvGrpSpPr/>
          <p:nvPr/>
        </p:nvGrpSpPr>
        <p:grpSpPr>
          <a:xfrm>
            <a:off x="2349878" y="1370532"/>
            <a:ext cx="4722692" cy="4770826"/>
            <a:chOff x="2349878" y="1370532"/>
            <a:chExt cx="4722692" cy="4770826"/>
          </a:xfrm>
        </p:grpSpPr>
        <p:pic>
          <p:nvPicPr>
            <p:cNvPr id="27" name="Image 26">
              <a:extLst>
                <a:ext uri="{FF2B5EF4-FFF2-40B4-BE49-F238E27FC236}">
                  <a16:creationId xmlns:a16="http://schemas.microsoft.com/office/drawing/2014/main" id="{7F63445F-F0E9-F835-A7A4-F3DDC820821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349878" y="1370532"/>
              <a:ext cx="2317852" cy="1545235"/>
            </a:xfrm>
            <a:prstGeom prst="rect">
              <a:avLst/>
            </a:prstGeom>
          </p:spPr>
        </p:pic>
        <p:pic>
          <p:nvPicPr>
            <p:cNvPr id="30" name="Image 29">
              <a:extLst>
                <a:ext uri="{FF2B5EF4-FFF2-40B4-BE49-F238E27FC236}">
                  <a16:creationId xmlns:a16="http://schemas.microsoft.com/office/drawing/2014/main" id="{A14B8D6F-261D-9724-0C82-17D37BBC573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754718" y="1370532"/>
              <a:ext cx="2317852" cy="1545235"/>
            </a:xfrm>
            <a:prstGeom prst="rect">
              <a:avLst/>
            </a:prstGeom>
          </p:spPr>
        </p:pic>
        <p:pic>
          <p:nvPicPr>
            <p:cNvPr id="31" name="Image 30">
              <a:extLst>
                <a:ext uri="{FF2B5EF4-FFF2-40B4-BE49-F238E27FC236}">
                  <a16:creationId xmlns:a16="http://schemas.microsoft.com/office/drawing/2014/main" id="{2C7196EC-BA6A-0626-214C-B8DB0C90F562}"/>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2349878" y="2983328"/>
              <a:ext cx="2317852" cy="1545234"/>
            </a:xfrm>
            <a:prstGeom prst="rect">
              <a:avLst/>
            </a:prstGeom>
          </p:spPr>
        </p:pic>
        <p:pic>
          <p:nvPicPr>
            <p:cNvPr id="32" name="Image 31">
              <a:extLst>
                <a:ext uri="{FF2B5EF4-FFF2-40B4-BE49-F238E27FC236}">
                  <a16:creationId xmlns:a16="http://schemas.microsoft.com/office/drawing/2014/main" id="{0A18E961-6194-3058-9C85-9C4F7EE6D541}"/>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754718" y="2983328"/>
              <a:ext cx="2317852" cy="1545234"/>
            </a:xfrm>
            <a:prstGeom prst="rect">
              <a:avLst/>
            </a:prstGeom>
          </p:spPr>
        </p:pic>
        <p:pic>
          <p:nvPicPr>
            <p:cNvPr id="33" name="Image 32">
              <a:extLst>
                <a:ext uri="{FF2B5EF4-FFF2-40B4-BE49-F238E27FC236}">
                  <a16:creationId xmlns:a16="http://schemas.microsoft.com/office/drawing/2014/main" id="{A6ACA6FD-F549-0363-DD33-D7EF5C4E6566}"/>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2349878" y="4596124"/>
              <a:ext cx="2317852" cy="1545234"/>
            </a:xfrm>
            <a:prstGeom prst="rect">
              <a:avLst/>
            </a:prstGeom>
          </p:spPr>
        </p:pic>
        <p:pic>
          <p:nvPicPr>
            <p:cNvPr id="34" name="Image 33">
              <a:extLst>
                <a:ext uri="{FF2B5EF4-FFF2-40B4-BE49-F238E27FC236}">
                  <a16:creationId xmlns:a16="http://schemas.microsoft.com/office/drawing/2014/main" id="{2C8A1F91-4368-CDF8-E78E-094497E117D1}"/>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754718" y="4596124"/>
              <a:ext cx="2317852" cy="1545234"/>
            </a:xfrm>
            <a:prstGeom prst="rect">
              <a:avLst/>
            </a:prstGeom>
          </p:spPr>
        </p:pic>
      </p:grpSp>
      <p:grpSp>
        <p:nvGrpSpPr>
          <p:cNvPr id="14" name="Graphique 53">
            <a:extLst>
              <a:ext uri="{FF2B5EF4-FFF2-40B4-BE49-F238E27FC236}">
                <a16:creationId xmlns:a16="http://schemas.microsoft.com/office/drawing/2014/main" id="{0AFC923A-B5FC-FAC1-AFDD-CCA5B6B2CB09}"/>
              </a:ext>
            </a:extLst>
          </p:cNvPr>
          <p:cNvGrpSpPr/>
          <p:nvPr/>
        </p:nvGrpSpPr>
        <p:grpSpPr>
          <a:xfrm>
            <a:off x="11105747" y="6442577"/>
            <a:ext cx="885536" cy="253171"/>
            <a:chOff x="4627454" y="5862756"/>
            <a:chExt cx="1931473" cy="552199"/>
          </a:xfrm>
          <a:solidFill>
            <a:schemeClr val="tx1"/>
          </a:solidFill>
        </p:grpSpPr>
        <p:sp>
          <p:nvSpPr>
            <p:cNvPr id="15" name="Forme libre : forme 14">
              <a:extLst>
                <a:ext uri="{FF2B5EF4-FFF2-40B4-BE49-F238E27FC236}">
                  <a16:creationId xmlns:a16="http://schemas.microsoft.com/office/drawing/2014/main" id="{B9803020-D64D-1815-D471-70CBF56B7062}"/>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16" name="Forme libre : forme 15">
              <a:extLst>
                <a:ext uri="{FF2B5EF4-FFF2-40B4-BE49-F238E27FC236}">
                  <a16:creationId xmlns:a16="http://schemas.microsoft.com/office/drawing/2014/main" id="{42962A98-A6BE-41E0-4CB9-99B6F78DDFDD}"/>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17" name="Forme libre : forme 16">
              <a:extLst>
                <a:ext uri="{FF2B5EF4-FFF2-40B4-BE49-F238E27FC236}">
                  <a16:creationId xmlns:a16="http://schemas.microsoft.com/office/drawing/2014/main" id="{F8B5E92A-37C5-EF96-36B0-23F4A9B9914B}"/>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18" name="Forme libre : forme 17">
              <a:extLst>
                <a:ext uri="{FF2B5EF4-FFF2-40B4-BE49-F238E27FC236}">
                  <a16:creationId xmlns:a16="http://schemas.microsoft.com/office/drawing/2014/main" id="{E9FF0B6F-0B20-63FA-75A4-41616E472DF1}"/>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19" name="Forme libre : forme 18">
              <a:extLst>
                <a:ext uri="{FF2B5EF4-FFF2-40B4-BE49-F238E27FC236}">
                  <a16:creationId xmlns:a16="http://schemas.microsoft.com/office/drawing/2014/main" id="{1059C392-CBAF-CB8B-3D09-C01DB1B6ED4D}"/>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0" name="Forme libre : forme 19">
              <a:extLst>
                <a:ext uri="{FF2B5EF4-FFF2-40B4-BE49-F238E27FC236}">
                  <a16:creationId xmlns:a16="http://schemas.microsoft.com/office/drawing/2014/main" id="{8EA00A08-0AAE-EA35-FF37-D7A1305255D0}"/>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91C47EB4-0FDB-5E34-0801-B0C915CC93C2}"/>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E05A7B8C-F523-C799-D497-EEEF9E2CEA06}"/>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28" name="Connecteur droit 27">
            <a:extLst>
              <a:ext uri="{FF2B5EF4-FFF2-40B4-BE49-F238E27FC236}">
                <a16:creationId xmlns:a16="http://schemas.microsoft.com/office/drawing/2014/main" id="{AA986D6B-DD61-72E5-4D8A-08994D1C4C6A}"/>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1384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E1494-F8FB-378C-F57E-A8F74562DD44}"/>
            </a:ext>
          </a:extLst>
        </p:cNvPr>
        <p:cNvGrpSpPr/>
        <p:nvPr/>
      </p:nvGrpSpPr>
      <p:grpSpPr>
        <a:xfrm>
          <a:off x="0" y="0"/>
          <a:ext cx="0" cy="0"/>
          <a:chOff x="0" y="0"/>
          <a:chExt cx="0" cy="0"/>
        </a:xfrm>
      </p:grpSpPr>
      <p:sp>
        <p:nvSpPr>
          <p:cNvPr id="36" name="Rectangle 35">
            <a:extLst>
              <a:ext uri="{FF2B5EF4-FFF2-40B4-BE49-F238E27FC236}">
                <a16:creationId xmlns:a16="http://schemas.microsoft.com/office/drawing/2014/main" id="{702F4018-38FF-1E5F-1D0E-E8044480B6C5}"/>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 coins arrondis 36">
            <a:extLst>
              <a:ext uri="{FF2B5EF4-FFF2-40B4-BE49-F238E27FC236}">
                <a16:creationId xmlns:a16="http://schemas.microsoft.com/office/drawing/2014/main" id="{45482EF1-F32B-7C00-FA74-7FD6B107C165}"/>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8" name="Graphique 53">
            <a:extLst>
              <a:ext uri="{FF2B5EF4-FFF2-40B4-BE49-F238E27FC236}">
                <a16:creationId xmlns:a16="http://schemas.microsoft.com/office/drawing/2014/main" id="{A183D691-4391-E6C1-6FAE-BFC5B6FE9B3C}"/>
              </a:ext>
            </a:extLst>
          </p:cNvPr>
          <p:cNvGrpSpPr/>
          <p:nvPr/>
        </p:nvGrpSpPr>
        <p:grpSpPr>
          <a:xfrm>
            <a:off x="11105747" y="6442577"/>
            <a:ext cx="885536" cy="253171"/>
            <a:chOff x="4627454" y="5862756"/>
            <a:chExt cx="1931473" cy="552199"/>
          </a:xfrm>
          <a:solidFill>
            <a:schemeClr val="tx1"/>
          </a:solidFill>
        </p:grpSpPr>
        <p:sp>
          <p:nvSpPr>
            <p:cNvPr id="39" name="Forme libre : forme 38">
              <a:extLst>
                <a:ext uri="{FF2B5EF4-FFF2-40B4-BE49-F238E27FC236}">
                  <a16:creationId xmlns:a16="http://schemas.microsoft.com/office/drawing/2014/main" id="{35E409B6-0147-A1C3-1509-42637626630E}"/>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DEAF314D-1BB6-9A1A-7D72-0C8B4EA0DB2A}"/>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6EA2D4B2-7AE2-00A6-9EEA-74A87AA462DA}"/>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42" name="Forme libre : forme 41">
              <a:extLst>
                <a:ext uri="{FF2B5EF4-FFF2-40B4-BE49-F238E27FC236}">
                  <a16:creationId xmlns:a16="http://schemas.microsoft.com/office/drawing/2014/main" id="{E96F4B60-CB19-DA58-2DDC-FEB41E0DBA0D}"/>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43" name="Forme libre : forme 42">
              <a:extLst>
                <a:ext uri="{FF2B5EF4-FFF2-40B4-BE49-F238E27FC236}">
                  <a16:creationId xmlns:a16="http://schemas.microsoft.com/office/drawing/2014/main" id="{F674BD4C-044F-FD0B-E4DB-E4F67762784E}"/>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44" name="Forme libre : forme 43">
              <a:extLst>
                <a:ext uri="{FF2B5EF4-FFF2-40B4-BE49-F238E27FC236}">
                  <a16:creationId xmlns:a16="http://schemas.microsoft.com/office/drawing/2014/main" id="{724EFBC6-916B-2FB8-1579-1B3607F39613}"/>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45" name="Forme libre : forme 44">
              <a:extLst>
                <a:ext uri="{FF2B5EF4-FFF2-40B4-BE49-F238E27FC236}">
                  <a16:creationId xmlns:a16="http://schemas.microsoft.com/office/drawing/2014/main" id="{32CD2099-5C6D-CF1B-7F47-7C7559848AFA}"/>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46" name="Forme libre : forme 45">
              <a:extLst>
                <a:ext uri="{FF2B5EF4-FFF2-40B4-BE49-F238E27FC236}">
                  <a16:creationId xmlns:a16="http://schemas.microsoft.com/office/drawing/2014/main" id="{EA6E77DE-27E9-AF2F-6895-F84486EDC37C}"/>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47" name="Connecteur droit 46">
            <a:extLst>
              <a:ext uri="{FF2B5EF4-FFF2-40B4-BE49-F238E27FC236}">
                <a16:creationId xmlns:a16="http://schemas.microsoft.com/office/drawing/2014/main" id="{90A5B8FD-EA82-E37F-D87B-247876C1BE54}"/>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grpSp>
        <p:nvGrpSpPr>
          <p:cNvPr id="12" name="Groupe 11">
            <a:extLst>
              <a:ext uri="{FF2B5EF4-FFF2-40B4-BE49-F238E27FC236}">
                <a16:creationId xmlns:a16="http://schemas.microsoft.com/office/drawing/2014/main" id="{19B88BF1-C064-5374-D889-E2EA0C01DAB9}"/>
              </a:ext>
            </a:extLst>
          </p:cNvPr>
          <p:cNvGrpSpPr/>
          <p:nvPr/>
        </p:nvGrpSpPr>
        <p:grpSpPr>
          <a:xfrm>
            <a:off x="604159" y="507299"/>
            <a:ext cx="4463142" cy="633504"/>
            <a:chOff x="177903" y="-68964"/>
            <a:chExt cx="3702500" cy="525537"/>
          </a:xfrm>
        </p:grpSpPr>
        <p:sp>
          <p:nvSpPr>
            <p:cNvPr id="13" name="Rectangle 12">
              <a:extLst>
                <a:ext uri="{FF2B5EF4-FFF2-40B4-BE49-F238E27FC236}">
                  <a16:creationId xmlns:a16="http://schemas.microsoft.com/office/drawing/2014/main" id="{388C2EB2-A24B-37B5-66AE-274A59AD0D42}"/>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11423214-D257-3343-DF0A-C2388DAC4143}"/>
                </a:ext>
              </a:extLst>
            </p:cNvPr>
            <p:cNvSpPr txBox="1"/>
            <p:nvPr/>
          </p:nvSpPr>
          <p:spPr>
            <a:xfrm>
              <a:off x="177903" y="73589"/>
              <a:ext cx="3702500" cy="382984"/>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BÉNÉFICES POUR GUERLAIN</a:t>
              </a:r>
              <a:endParaRPr lang="fr-FR" sz="2400">
                <a:solidFill>
                  <a:schemeClr val="bg2">
                    <a:lumMod val="10000"/>
                  </a:schemeClr>
                </a:solidFill>
                <a:latin typeface="Poppins" panose="00000500000000000000" pitchFamily="2" charset="0"/>
                <a:cs typeface="Poppins" panose="00000500000000000000" pitchFamily="2" charset="0"/>
              </a:endParaRPr>
            </a:p>
          </p:txBody>
        </p:sp>
      </p:grpSp>
      <p:grpSp>
        <p:nvGrpSpPr>
          <p:cNvPr id="4" name="Groupe 3">
            <a:extLst>
              <a:ext uri="{FF2B5EF4-FFF2-40B4-BE49-F238E27FC236}">
                <a16:creationId xmlns:a16="http://schemas.microsoft.com/office/drawing/2014/main" id="{F979367B-8987-48B4-6550-344E6073B8A1}"/>
              </a:ext>
            </a:extLst>
          </p:cNvPr>
          <p:cNvGrpSpPr/>
          <p:nvPr/>
        </p:nvGrpSpPr>
        <p:grpSpPr>
          <a:xfrm>
            <a:off x="1969096" y="1616658"/>
            <a:ext cx="8253808" cy="3910385"/>
            <a:chOff x="1692509" y="1616658"/>
            <a:chExt cx="6736682" cy="3191620"/>
          </a:xfrm>
        </p:grpSpPr>
        <p:sp>
          <p:nvSpPr>
            <p:cNvPr id="7" name="Rectangle : coins arrondis 6">
              <a:extLst>
                <a:ext uri="{FF2B5EF4-FFF2-40B4-BE49-F238E27FC236}">
                  <a16:creationId xmlns:a16="http://schemas.microsoft.com/office/drawing/2014/main" id="{A22ECC3F-5BD6-A655-6404-ABEB835E68BE}"/>
                </a:ext>
              </a:extLst>
            </p:cNvPr>
            <p:cNvSpPr/>
            <p:nvPr/>
          </p:nvSpPr>
          <p:spPr>
            <a:xfrm>
              <a:off x="1692509" y="1616658"/>
              <a:ext cx="3302000" cy="994384"/>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latin typeface="Poppins Light" panose="00000400000000000000" pitchFamily="2" charset="0"/>
                  <a:cs typeface="Poppins Light" panose="00000400000000000000" pitchFamily="2" charset="0"/>
                </a:rPr>
                <a:t>GAIN DE TEMPS</a:t>
              </a:r>
            </a:p>
          </p:txBody>
        </p:sp>
        <p:sp>
          <p:nvSpPr>
            <p:cNvPr id="8" name="Rectangle : coins arrondis 7">
              <a:extLst>
                <a:ext uri="{FF2B5EF4-FFF2-40B4-BE49-F238E27FC236}">
                  <a16:creationId xmlns:a16="http://schemas.microsoft.com/office/drawing/2014/main" id="{CA32F719-80B1-F222-B621-B8D5F8951459}"/>
                </a:ext>
              </a:extLst>
            </p:cNvPr>
            <p:cNvSpPr/>
            <p:nvPr/>
          </p:nvSpPr>
          <p:spPr>
            <a:xfrm>
              <a:off x="5115193" y="2717869"/>
              <a:ext cx="3302000" cy="994384"/>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latin typeface="Poppins Light" panose="00000400000000000000" pitchFamily="2" charset="0"/>
                  <a:cs typeface="Poppins Light" panose="00000400000000000000" pitchFamily="2" charset="0"/>
                </a:rPr>
                <a:t>QUALITÉ DES RENDUS</a:t>
              </a:r>
            </a:p>
          </p:txBody>
        </p:sp>
        <p:sp>
          <p:nvSpPr>
            <p:cNvPr id="10" name="Rectangle : coins arrondis 9">
              <a:extLst>
                <a:ext uri="{FF2B5EF4-FFF2-40B4-BE49-F238E27FC236}">
                  <a16:creationId xmlns:a16="http://schemas.microsoft.com/office/drawing/2014/main" id="{83042591-3EFE-952F-FB7B-3B01E5BDB98E}"/>
                </a:ext>
              </a:extLst>
            </p:cNvPr>
            <p:cNvSpPr/>
            <p:nvPr/>
          </p:nvSpPr>
          <p:spPr>
            <a:xfrm>
              <a:off x="1692509" y="2717869"/>
              <a:ext cx="3302000" cy="994384"/>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latin typeface="Poppins Light" panose="00000400000000000000" pitchFamily="2" charset="0"/>
                  <a:cs typeface="Poppins Light" panose="00000400000000000000" pitchFamily="2" charset="0"/>
                </a:rPr>
                <a:t>RÉALISME</a:t>
              </a:r>
            </a:p>
          </p:txBody>
        </p:sp>
        <p:sp>
          <p:nvSpPr>
            <p:cNvPr id="21" name="Rectangle : coins arrondis 20">
              <a:extLst>
                <a:ext uri="{FF2B5EF4-FFF2-40B4-BE49-F238E27FC236}">
                  <a16:creationId xmlns:a16="http://schemas.microsoft.com/office/drawing/2014/main" id="{263A9113-6AB3-DD36-B22C-740346FC4365}"/>
                </a:ext>
              </a:extLst>
            </p:cNvPr>
            <p:cNvSpPr/>
            <p:nvPr/>
          </p:nvSpPr>
          <p:spPr>
            <a:xfrm>
              <a:off x="1692509" y="3813894"/>
              <a:ext cx="3302000" cy="994384"/>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solidFill>
                    <a:schemeClr val="tx1"/>
                  </a:solidFill>
                  <a:latin typeface="Poppins Light" panose="00000400000000000000" pitchFamily="2" charset="0"/>
                  <a:cs typeface="Poppins Light" panose="00000400000000000000" pitchFamily="2" charset="0"/>
                </a:rPr>
                <a:t>REUSE</a:t>
              </a:r>
            </a:p>
          </p:txBody>
        </p:sp>
        <p:sp>
          <p:nvSpPr>
            <p:cNvPr id="22" name="Rectangle : coins arrondis 21">
              <a:extLst>
                <a:ext uri="{FF2B5EF4-FFF2-40B4-BE49-F238E27FC236}">
                  <a16:creationId xmlns:a16="http://schemas.microsoft.com/office/drawing/2014/main" id="{98E6A2CA-602E-438D-D3DC-77E6E101233B}"/>
                </a:ext>
              </a:extLst>
            </p:cNvPr>
            <p:cNvSpPr/>
            <p:nvPr/>
          </p:nvSpPr>
          <p:spPr>
            <a:xfrm>
              <a:off x="5127191" y="1616658"/>
              <a:ext cx="3302000" cy="994384"/>
            </a:xfrm>
            <a:prstGeom prst="roundRect">
              <a:avLst/>
            </a:prstGeom>
            <a:solidFill>
              <a:srgbClr val="F7F1ED"/>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solidFill>
                    <a:schemeClr val="tx1"/>
                  </a:solidFill>
                  <a:latin typeface="Poppins Light"/>
                  <a:cs typeface="Poppins Light"/>
                </a:rPr>
                <a:t>NOMBRE DE MAQUETTES</a:t>
              </a:r>
            </a:p>
          </p:txBody>
        </p:sp>
        <p:sp>
          <p:nvSpPr>
            <p:cNvPr id="3" name="Rectangle : coins arrondis 2">
              <a:extLst>
                <a:ext uri="{FF2B5EF4-FFF2-40B4-BE49-F238E27FC236}">
                  <a16:creationId xmlns:a16="http://schemas.microsoft.com/office/drawing/2014/main" id="{802E5DF8-222B-1559-7090-030A4C5FAF3C}"/>
                </a:ext>
              </a:extLst>
            </p:cNvPr>
            <p:cNvSpPr/>
            <p:nvPr/>
          </p:nvSpPr>
          <p:spPr>
            <a:xfrm>
              <a:off x="5115193" y="3813894"/>
              <a:ext cx="3302000" cy="994384"/>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a:solidFill>
                    <a:schemeClr val="tx1"/>
                  </a:solidFill>
                  <a:latin typeface="Poppins Light"/>
                  <a:cs typeface="Poppins Light"/>
                </a:rPr>
                <a:t>MISE AU POINT</a:t>
              </a:r>
              <a:endParaRPr lang="en-US">
                <a:solidFill>
                  <a:schemeClr val="tx1"/>
                </a:solidFill>
                <a:latin typeface="Poppins Light"/>
                <a:cs typeface="Poppins Light"/>
              </a:endParaRPr>
            </a:p>
          </p:txBody>
        </p:sp>
      </p:grpSp>
    </p:spTree>
    <p:extLst>
      <p:ext uri="{BB962C8B-B14F-4D97-AF65-F5344CB8AC3E}">
        <p14:creationId xmlns:p14="http://schemas.microsoft.com/office/powerpoint/2010/main" val="37739977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A43FD-8764-BBF2-9C69-B19C86985A14}"/>
            </a:ext>
          </a:extLst>
        </p:cNvPr>
        <p:cNvGrpSpPr/>
        <p:nvPr/>
      </p:nvGrpSpPr>
      <p:grpSpPr>
        <a:xfrm>
          <a:off x="0" y="0"/>
          <a:ext cx="0" cy="0"/>
          <a:chOff x="0" y="0"/>
          <a:chExt cx="0" cy="0"/>
        </a:xfrm>
      </p:grpSpPr>
      <p:sp>
        <p:nvSpPr>
          <p:cNvPr id="31" name="Rectangle 30">
            <a:extLst>
              <a:ext uri="{FF2B5EF4-FFF2-40B4-BE49-F238E27FC236}">
                <a16:creationId xmlns:a16="http://schemas.microsoft.com/office/drawing/2014/main" id="{178D24E5-A2A5-0EFC-D414-C995AF90E746}"/>
              </a:ext>
            </a:extLst>
          </p:cNvPr>
          <p:cNvSpPr>
            <a:spLocks noGrp="1" noRot="1" noMove="1" noResize="1" noEditPoints="1" noAdjustHandles="1" noChangeArrowheads="1" noChangeShapeType="1"/>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BB3143EF-8C51-7A47-8175-6D7277F75461}"/>
              </a:ext>
            </a:extLst>
          </p:cNvPr>
          <p:cNvSpPr>
            <a:spLocks noGrp="1" noRot="1" noMove="1" noResize="1" noEditPoints="1" noAdjustHandles="1" noChangeArrowheads="1" noChangeShapeType="1"/>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3" name="Graphique 53">
            <a:extLst>
              <a:ext uri="{FF2B5EF4-FFF2-40B4-BE49-F238E27FC236}">
                <a16:creationId xmlns:a16="http://schemas.microsoft.com/office/drawing/2014/main" id="{3C571E08-18DB-0CC2-6BEB-F2323C54CB2A}"/>
              </a:ext>
            </a:extLst>
          </p:cNvPr>
          <p:cNvGrpSpPr/>
          <p:nvPr/>
        </p:nvGrpSpPr>
        <p:grpSpPr>
          <a:xfrm>
            <a:off x="11105747" y="6442577"/>
            <a:ext cx="885536" cy="253171"/>
            <a:chOff x="4627454" y="5862756"/>
            <a:chExt cx="1931473" cy="552199"/>
          </a:xfrm>
          <a:solidFill>
            <a:schemeClr val="tx1"/>
          </a:solidFill>
        </p:grpSpPr>
        <p:sp>
          <p:nvSpPr>
            <p:cNvPr id="34" name="Forme libre : forme 33">
              <a:extLst>
                <a:ext uri="{FF2B5EF4-FFF2-40B4-BE49-F238E27FC236}">
                  <a16:creationId xmlns:a16="http://schemas.microsoft.com/office/drawing/2014/main" id="{B818F37B-FAC4-A75E-01DF-B620DE256027}"/>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30E9F893-6468-6280-E7EB-91D3C91835CC}"/>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6341AB54-38C6-1726-FB26-C9C9DDF1E605}"/>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9F2A2AEB-9B8E-D6CC-F262-1F66A71122E4}"/>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38" name="Forme libre : forme 37">
              <a:extLst>
                <a:ext uri="{FF2B5EF4-FFF2-40B4-BE49-F238E27FC236}">
                  <a16:creationId xmlns:a16="http://schemas.microsoft.com/office/drawing/2014/main" id="{A10FB67A-96A1-0854-923E-E53BCCAAF6E4}"/>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39" name="Forme libre : forme 38">
              <a:extLst>
                <a:ext uri="{FF2B5EF4-FFF2-40B4-BE49-F238E27FC236}">
                  <a16:creationId xmlns:a16="http://schemas.microsoft.com/office/drawing/2014/main" id="{3119A2C4-D4D2-CCE1-DD42-608661B44CEA}"/>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40" name="Forme libre : forme 39">
              <a:extLst>
                <a:ext uri="{FF2B5EF4-FFF2-40B4-BE49-F238E27FC236}">
                  <a16:creationId xmlns:a16="http://schemas.microsoft.com/office/drawing/2014/main" id="{366F6CBB-83DB-AD39-32F2-E312573F203B}"/>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41" name="Forme libre : forme 40">
              <a:extLst>
                <a:ext uri="{FF2B5EF4-FFF2-40B4-BE49-F238E27FC236}">
                  <a16:creationId xmlns:a16="http://schemas.microsoft.com/office/drawing/2014/main" id="{598D62AC-A61F-41A5-7E84-8C9423FA0326}"/>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42" name="Connecteur droit 41">
            <a:extLst>
              <a:ext uri="{FF2B5EF4-FFF2-40B4-BE49-F238E27FC236}">
                <a16:creationId xmlns:a16="http://schemas.microsoft.com/office/drawing/2014/main" id="{7955DAC7-6A2E-9BE9-3A0A-25CE667CCD0A}"/>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FA34D7E1-8C2D-A78E-7DA0-EB6166ECEEFF}"/>
              </a:ext>
            </a:extLst>
          </p:cNvPr>
          <p:cNvSpPr/>
          <p:nvPr/>
        </p:nvSpPr>
        <p:spPr>
          <a:xfrm>
            <a:off x="658739" y="466029"/>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71637FE-EB76-EABC-016B-701994A773B7}"/>
              </a:ext>
            </a:extLst>
          </p:cNvPr>
          <p:cNvSpPr txBox="1"/>
          <p:nvPr/>
        </p:nvSpPr>
        <p:spPr>
          <a:xfrm>
            <a:off x="576439" y="601486"/>
            <a:ext cx="2516174" cy="461665"/>
          </a:xfrm>
          <a:prstGeom prst="rect">
            <a:avLst/>
          </a:prstGeom>
          <a:noFill/>
        </p:spPr>
        <p:txBody>
          <a:bodyPr wrap="square" rtlCol="0">
            <a:spAutoFit/>
          </a:bodyPr>
          <a:lstStyle/>
          <a:p>
            <a:pPr algn="l"/>
            <a:r>
              <a:rPr lang="en-US" sz="2400" b="1">
                <a:solidFill>
                  <a:schemeClr val="bg2">
                    <a:lumMod val="10000"/>
                  </a:schemeClr>
                </a:solidFill>
                <a:latin typeface="Poppins" panose="00000500000000000000" pitchFamily="2" charset="0"/>
                <a:cs typeface="Poppins" panose="00000500000000000000" pitchFamily="2" charset="0"/>
              </a:rPr>
              <a:t>ET DEMAIN ?</a:t>
            </a:r>
            <a:endParaRPr lang="fr-FR" sz="2400" b="1">
              <a:solidFill>
                <a:schemeClr val="bg2">
                  <a:lumMod val="10000"/>
                </a:schemeClr>
              </a:solidFill>
              <a:latin typeface="Poppins" panose="00000500000000000000" pitchFamily="2" charset="0"/>
              <a:cs typeface="Poppins" panose="00000500000000000000" pitchFamily="2" charset="0"/>
            </a:endParaRPr>
          </a:p>
        </p:txBody>
      </p:sp>
      <p:sp>
        <p:nvSpPr>
          <p:cNvPr id="19" name="Rectangle : coins arrondis 18">
            <a:extLst>
              <a:ext uri="{FF2B5EF4-FFF2-40B4-BE49-F238E27FC236}">
                <a16:creationId xmlns:a16="http://schemas.microsoft.com/office/drawing/2014/main" id="{45D14E8B-3DA4-2494-3039-CA0C4C6B8385}"/>
              </a:ext>
            </a:extLst>
          </p:cNvPr>
          <p:cNvSpPr/>
          <p:nvPr/>
        </p:nvSpPr>
        <p:spPr>
          <a:xfrm>
            <a:off x="2930665" y="1378743"/>
            <a:ext cx="3019862" cy="1220212"/>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latin typeface="Poppins Light" panose="00000400000000000000" pitchFamily="2" charset="0"/>
                <a:cs typeface="Poppins Light" panose="00000400000000000000" pitchFamily="2" charset="0"/>
              </a:rPr>
              <a:t>SECURISATION</a:t>
            </a:r>
            <a:endParaRPr lang="fr-FR" sz="1600">
              <a:solidFill>
                <a:schemeClr val="tx1"/>
              </a:solidFill>
              <a:latin typeface="Poppins Light" panose="00000400000000000000" pitchFamily="2" charset="0"/>
              <a:cs typeface="Poppins Light" panose="00000400000000000000" pitchFamily="2" charset="0"/>
            </a:endParaRPr>
          </a:p>
        </p:txBody>
      </p:sp>
      <p:sp>
        <p:nvSpPr>
          <p:cNvPr id="21" name="Rectangle : coins arrondis 20">
            <a:extLst>
              <a:ext uri="{FF2B5EF4-FFF2-40B4-BE49-F238E27FC236}">
                <a16:creationId xmlns:a16="http://schemas.microsoft.com/office/drawing/2014/main" id="{48512BE9-5886-B510-BCD2-8B2D540A5E77}"/>
              </a:ext>
            </a:extLst>
          </p:cNvPr>
          <p:cNvSpPr/>
          <p:nvPr/>
        </p:nvSpPr>
        <p:spPr>
          <a:xfrm>
            <a:off x="2930665" y="2755026"/>
            <a:ext cx="3019862" cy="1220212"/>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2000">
                <a:solidFill>
                  <a:schemeClr val="tx1"/>
                </a:solidFill>
                <a:latin typeface="Poppins Light" panose="00000400000000000000" pitchFamily="2" charset="0"/>
                <a:cs typeface="Poppins Light" panose="00000400000000000000" pitchFamily="2" charset="0"/>
              </a:rPr>
              <a:t>CO CREATION </a:t>
            </a:r>
          </a:p>
        </p:txBody>
      </p:sp>
      <p:sp>
        <p:nvSpPr>
          <p:cNvPr id="22" name="Rectangle : coins arrondis 21">
            <a:extLst>
              <a:ext uri="{FF2B5EF4-FFF2-40B4-BE49-F238E27FC236}">
                <a16:creationId xmlns:a16="http://schemas.microsoft.com/office/drawing/2014/main" id="{7CF0426F-F313-EBA9-15F4-164830496ECC}"/>
              </a:ext>
            </a:extLst>
          </p:cNvPr>
          <p:cNvSpPr/>
          <p:nvPr/>
        </p:nvSpPr>
        <p:spPr>
          <a:xfrm>
            <a:off x="6241473" y="1378743"/>
            <a:ext cx="3019862" cy="1220212"/>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000">
                <a:solidFill>
                  <a:schemeClr val="tx1"/>
                </a:solidFill>
                <a:latin typeface="Poppins Light"/>
                <a:cs typeface="Poppins Light"/>
              </a:rPr>
              <a:t>AUTOMATISATION</a:t>
            </a:r>
            <a:endParaRPr lang="en-US"/>
          </a:p>
        </p:txBody>
      </p:sp>
      <p:sp>
        <p:nvSpPr>
          <p:cNvPr id="23" name="Rectangle : coins arrondis 22">
            <a:extLst>
              <a:ext uri="{FF2B5EF4-FFF2-40B4-BE49-F238E27FC236}">
                <a16:creationId xmlns:a16="http://schemas.microsoft.com/office/drawing/2014/main" id="{03EBD04A-D024-5F6D-8D1A-91EA51AC8634}"/>
              </a:ext>
            </a:extLst>
          </p:cNvPr>
          <p:cNvSpPr/>
          <p:nvPr/>
        </p:nvSpPr>
        <p:spPr>
          <a:xfrm>
            <a:off x="6225103" y="2762858"/>
            <a:ext cx="3019862" cy="1220212"/>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000">
                <a:solidFill>
                  <a:schemeClr val="tx1"/>
                </a:solidFill>
                <a:latin typeface="Poppins Light"/>
                <a:cs typeface="Poppins Light"/>
              </a:rPr>
              <a:t>EXPERIMENTATION</a:t>
            </a:r>
            <a:endParaRPr lang="fr-FR">
              <a:solidFill>
                <a:schemeClr val="tx1"/>
              </a:solidFill>
              <a:latin typeface="Poppins Light"/>
              <a:cs typeface="Poppins Light"/>
            </a:endParaRPr>
          </a:p>
        </p:txBody>
      </p:sp>
      <p:grpSp>
        <p:nvGrpSpPr>
          <p:cNvPr id="12" name="Groupe 11">
            <a:extLst>
              <a:ext uri="{FF2B5EF4-FFF2-40B4-BE49-F238E27FC236}">
                <a16:creationId xmlns:a16="http://schemas.microsoft.com/office/drawing/2014/main" id="{8BB6A60C-C388-1D59-645D-481A8E51D214}"/>
              </a:ext>
            </a:extLst>
          </p:cNvPr>
          <p:cNvGrpSpPr/>
          <p:nvPr/>
        </p:nvGrpSpPr>
        <p:grpSpPr>
          <a:xfrm>
            <a:off x="2930665" y="4820246"/>
            <a:ext cx="6314300" cy="1441028"/>
            <a:chOff x="2930665" y="4690154"/>
            <a:chExt cx="6314300" cy="1441028"/>
          </a:xfrm>
        </p:grpSpPr>
        <p:sp>
          <p:nvSpPr>
            <p:cNvPr id="2" name="Rectangle : coins arrondis 1">
              <a:extLst>
                <a:ext uri="{FF2B5EF4-FFF2-40B4-BE49-F238E27FC236}">
                  <a16:creationId xmlns:a16="http://schemas.microsoft.com/office/drawing/2014/main" id="{25467518-F2D5-2936-CC2A-7028CA059FB9}"/>
                </a:ext>
              </a:extLst>
            </p:cNvPr>
            <p:cNvSpPr/>
            <p:nvPr/>
          </p:nvSpPr>
          <p:spPr>
            <a:xfrm>
              <a:off x="2930665" y="4690154"/>
              <a:ext cx="6314300" cy="1441028"/>
            </a:xfrm>
            <a:prstGeom prst="roundRect">
              <a:avLst/>
            </a:prstGeom>
            <a:solidFill>
              <a:srgbClr val="F7F1ED"/>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fr-FR" sz="2000">
                  <a:solidFill>
                    <a:schemeClr val="tx1"/>
                  </a:solidFill>
                  <a:latin typeface="Poppins Light"/>
                  <a:cs typeface="Poppins Light"/>
                </a:rPr>
                <a:t>TABLE RONDE		x		     </a:t>
              </a:r>
              <a:endParaRPr lang="fr-FR">
                <a:solidFill>
                  <a:schemeClr val="tx1"/>
                </a:solidFill>
                <a:latin typeface="Poppins Light"/>
                <a:cs typeface="Poppins Light"/>
              </a:endParaRPr>
            </a:p>
          </p:txBody>
        </p:sp>
        <p:pic>
          <p:nvPicPr>
            <p:cNvPr id="10" name="Picture 2" descr="Une image contenant noir, obscurité&#10;&#10;Description générée automatiquement">
              <a:extLst>
                <a:ext uri="{FF2B5EF4-FFF2-40B4-BE49-F238E27FC236}">
                  <a16:creationId xmlns:a16="http://schemas.microsoft.com/office/drawing/2014/main" id="{24BA1243-1401-704C-DF80-4B9B084124F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7099"/>
            <a:stretch/>
          </p:blipFill>
          <p:spPr bwMode="auto">
            <a:xfrm>
              <a:off x="5493792" y="5259468"/>
              <a:ext cx="928652" cy="267545"/>
            </a:xfrm>
            <a:prstGeom prst="rect">
              <a:avLst/>
            </a:prstGeom>
            <a:noFill/>
            <a:extLst>
              <a:ext uri="{909E8E84-426E-40DD-AFC4-6F175D3DCCD1}">
                <a14:hiddenFill xmlns:a14="http://schemas.microsoft.com/office/drawing/2010/main">
                  <a:solidFill>
                    <a:srgbClr val="FFFFFF"/>
                  </a:solidFill>
                </a14:hiddenFill>
              </a:ext>
            </a:extLst>
          </p:spPr>
        </p:pic>
        <p:pic>
          <p:nvPicPr>
            <p:cNvPr id="9" name="Image 8">
              <a:extLst>
                <a:ext uri="{FF2B5EF4-FFF2-40B4-BE49-F238E27FC236}">
                  <a16:creationId xmlns:a16="http://schemas.microsoft.com/office/drawing/2014/main" id="{3DFAF795-FECC-1372-2FB8-ABE38F60037E}"/>
                </a:ext>
              </a:extLst>
            </p:cNvPr>
            <p:cNvPicPr>
              <a:picLocks noChangeAspect="1"/>
            </p:cNvPicPr>
            <p:nvPr/>
          </p:nvPicPr>
          <p:blipFill>
            <a:blip r:embed="rId4">
              <a:extLst>
                <a:ext uri="{28A0092B-C50C-407E-A947-70E740481C1C}">
                  <a14:useLocalDpi xmlns:a14="http://schemas.microsoft.com/office/drawing/2010/main" val="0"/>
                </a:ext>
              </a:extLst>
            </a:blip>
            <a:srcRect l="31267" t="33259" r="28565" b="39266"/>
            <a:stretch/>
          </p:blipFill>
          <p:spPr>
            <a:xfrm>
              <a:off x="6694163" y="5050428"/>
              <a:ext cx="1589943" cy="703911"/>
            </a:xfrm>
            <a:prstGeom prst="rect">
              <a:avLst/>
            </a:prstGeom>
          </p:spPr>
        </p:pic>
      </p:grpSp>
      <p:sp>
        <p:nvSpPr>
          <p:cNvPr id="13" name="Flèche : droite rayée 12">
            <a:extLst>
              <a:ext uri="{FF2B5EF4-FFF2-40B4-BE49-F238E27FC236}">
                <a16:creationId xmlns:a16="http://schemas.microsoft.com/office/drawing/2014/main" id="{0AAEECFE-91D9-5BCA-8099-4C6CE05EF955}"/>
              </a:ext>
            </a:extLst>
          </p:cNvPr>
          <p:cNvSpPr/>
          <p:nvPr/>
        </p:nvSpPr>
        <p:spPr>
          <a:xfrm rot="5400000">
            <a:off x="5847587" y="4092334"/>
            <a:ext cx="496826" cy="438910"/>
          </a:xfrm>
          <a:prstGeom prst="stripedRightArrow">
            <a:avLst>
              <a:gd name="adj1" fmla="val 0"/>
              <a:gd name="adj2" fmla="val 50000"/>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7977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582"/>
        <p:cNvGrpSpPr/>
        <p:nvPr/>
      </p:nvGrpSpPr>
      <p:grpSpPr>
        <a:xfrm>
          <a:off x="0" y="0"/>
          <a:ext cx="0" cy="0"/>
          <a:chOff x="0" y="0"/>
          <a:chExt cx="0" cy="0"/>
        </a:xfrm>
      </p:grpSpPr>
      <p:sp>
        <p:nvSpPr>
          <p:cNvPr id="6" name="Rectangle 5">
            <a:extLst>
              <a:ext uri="{FF2B5EF4-FFF2-40B4-BE49-F238E27FC236}">
                <a16:creationId xmlns:a16="http://schemas.microsoft.com/office/drawing/2014/main" id="{93CB8EDA-C9A2-FFA6-4422-9778FBA81994}"/>
              </a:ext>
            </a:extLst>
          </p:cNvPr>
          <p:cNvSpPr/>
          <p:nvPr/>
        </p:nvSpPr>
        <p:spPr>
          <a:xfrm>
            <a:off x="1225293" y="4224827"/>
            <a:ext cx="9860488" cy="227059"/>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8" name="Rectangle 17">
            <a:extLst>
              <a:ext uri="{FF2B5EF4-FFF2-40B4-BE49-F238E27FC236}">
                <a16:creationId xmlns:a16="http://schemas.microsoft.com/office/drawing/2014/main" id="{F084F2BA-7354-5D1F-6CB2-ACA0B7CDD897}"/>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DED8BBD0-8E7B-7340-C032-6E8590942E1C}"/>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38" name="Connecteur droit 37">
            <a:extLst>
              <a:ext uri="{FF2B5EF4-FFF2-40B4-BE49-F238E27FC236}">
                <a16:creationId xmlns:a16="http://schemas.microsoft.com/office/drawing/2014/main" id="{6D86A592-6644-8016-2F08-4012E1840543}"/>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sp>
        <p:nvSpPr>
          <p:cNvPr id="12618" name="Google Shape;12618;p180"/>
          <p:cNvSpPr/>
          <p:nvPr/>
        </p:nvSpPr>
        <p:spPr>
          <a:xfrm>
            <a:off x="9834200" y="6262067"/>
            <a:ext cx="859200" cy="425200"/>
          </a:xfrm>
          <a:prstGeom prst="rect">
            <a:avLst/>
          </a:prstGeom>
          <a:noFill/>
          <a:ln>
            <a:noFill/>
          </a:ln>
        </p:spPr>
        <p:txBody>
          <a:bodyPr spcFirstLastPara="1" wrap="square" lIns="121900" tIns="121900" rIns="121900" bIns="121900" anchor="ctr" anchorCtr="0">
            <a:noAutofit/>
          </a:bodyPr>
          <a:lstStyle/>
          <a:p>
            <a:pPr algn="ctr"/>
            <a:endParaRPr sz="800">
              <a:solidFill>
                <a:schemeClr val="dk1"/>
              </a:solidFill>
              <a:latin typeface="Inter"/>
              <a:ea typeface="Inter"/>
              <a:cs typeface="Inter"/>
              <a:sym typeface="Inter"/>
            </a:endParaRPr>
          </a:p>
        </p:txBody>
      </p:sp>
      <p:sp>
        <p:nvSpPr>
          <p:cNvPr id="14" name="Google Shape;12600;p180">
            <a:extLst>
              <a:ext uri="{FF2B5EF4-FFF2-40B4-BE49-F238E27FC236}">
                <a16:creationId xmlns:a16="http://schemas.microsoft.com/office/drawing/2014/main" id="{3F97F6FD-39F8-E849-EB6E-E070FBA22A00}"/>
              </a:ext>
            </a:extLst>
          </p:cNvPr>
          <p:cNvSpPr txBox="1"/>
          <p:nvPr/>
        </p:nvSpPr>
        <p:spPr>
          <a:xfrm>
            <a:off x="6523403" y="786299"/>
            <a:ext cx="1156463" cy="256505"/>
          </a:xfrm>
          <a:prstGeom prst="rect">
            <a:avLst/>
          </a:prstGeom>
          <a:noFill/>
          <a:ln>
            <a:noFill/>
          </a:ln>
        </p:spPr>
        <p:txBody>
          <a:bodyPr spcFirstLastPara="1" wrap="square" lIns="45700" tIns="45700" rIns="45700" bIns="45700" anchor="t" anchorCtr="0">
            <a:spAutoFit/>
          </a:bodyPr>
          <a:lstStyle/>
          <a:p>
            <a:pPr algn="ctr"/>
            <a:r>
              <a:rPr lang="fr-FR" sz="1067" b="1">
                <a:solidFill>
                  <a:schemeClr val="accent6">
                    <a:lumMod val="25000"/>
                  </a:schemeClr>
                </a:solidFill>
                <a:latin typeface="Roboto"/>
                <a:ea typeface="Roboto"/>
                <a:cs typeface="Roboto"/>
                <a:sym typeface="Roboto"/>
              </a:rPr>
              <a:t>k</a:t>
            </a:r>
            <a:r>
              <a:rPr lang="en" sz="1067" b="1">
                <a:solidFill>
                  <a:schemeClr val="accent6">
                    <a:lumMod val="25000"/>
                  </a:schemeClr>
                </a:solidFill>
                <a:latin typeface="Roboto"/>
                <a:ea typeface="Roboto"/>
                <a:cs typeface="Roboto"/>
                <a:sym typeface="Roboto"/>
              </a:rPr>
              <a:t>t CO2/CA€</a:t>
            </a:r>
            <a:endParaRPr sz="1067" b="1">
              <a:solidFill>
                <a:schemeClr val="accent6">
                  <a:lumMod val="25000"/>
                </a:schemeClr>
              </a:solidFill>
              <a:latin typeface="Roboto"/>
              <a:ea typeface="Roboto"/>
              <a:cs typeface="Roboto"/>
              <a:sym typeface="Roboto"/>
            </a:endParaRPr>
          </a:p>
        </p:txBody>
      </p:sp>
      <p:sp>
        <p:nvSpPr>
          <p:cNvPr id="23" name="ZoneTexte 22">
            <a:extLst>
              <a:ext uri="{FF2B5EF4-FFF2-40B4-BE49-F238E27FC236}">
                <a16:creationId xmlns:a16="http://schemas.microsoft.com/office/drawing/2014/main" id="{C3BD94CF-93A9-C6E7-1982-C3317B569159}"/>
              </a:ext>
            </a:extLst>
          </p:cNvPr>
          <p:cNvSpPr txBox="1"/>
          <p:nvPr/>
        </p:nvSpPr>
        <p:spPr>
          <a:xfrm>
            <a:off x="1204068" y="4527709"/>
            <a:ext cx="10014429" cy="974819"/>
          </a:xfrm>
          <a:prstGeom prst="rect">
            <a:avLst/>
          </a:prstGeom>
          <a:pattFill prst="dkUpDiag">
            <a:fgClr>
              <a:srgbClr val="CCE2DD"/>
            </a:fgClr>
            <a:bgClr>
              <a:schemeClr val="bg1"/>
            </a:bgClr>
          </a:pattFill>
        </p:spPr>
        <p:txBody>
          <a:bodyPr wrap="square" rtlCol="0">
            <a:spAutoFit/>
          </a:bodyPr>
          <a:lstStyle/>
          <a:p>
            <a:pPr>
              <a:spcAft>
                <a:spcPts val="800"/>
              </a:spcAft>
            </a:pPr>
            <a:r>
              <a:rPr lang="fr-FR" sz="1467"/>
              <a:t>Trajectoire de réduction (</a:t>
            </a:r>
            <a:r>
              <a:rPr lang="fr-FR" sz="1467" b="1" u="sng"/>
              <a:t>en intensité carbone</a:t>
            </a:r>
            <a:r>
              <a:rPr lang="fr-FR" sz="1467"/>
              <a:t>) en cohérence avec nos potentiels de réduction :</a:t>
            </a:r>
          </a:p>
          <a:p>
            <a:pPr marL="228594" indent="-228594">
              <a:spcAft>
                <a:spcPts val="800"/>
              </a:spcAft>
              <a:buFont typeface="Arial" panose="020B0604020202020204" pitchFamily="34" charset="0"/>
              <a:buChar char="•"/>
            </a:pPr>
            <a:r>
              <a:rPr lang="fr-FR" sz="1467"/>
              <a:t>au LT (au LT (accords de Paris) </a:t>
            </a:r>
            <a:r>
              <a:rPr lang="fr-FR" sz="1467" b="1">
                <a:highlight>
                  <a:srgbClr val="CCE2DD"/>
                </a:highlight>
              </a:rPr>
              <a:t>-50% en 2030 ; -70% en 2040 ; -90% en 2050</a:t>
            </a:r>
          </a:p>
          <a:p>
            <a:pPr marL="228594" indent="-228594">
              <a:spcAft>
                <a:spcPts val="800"/>
              </a:spcAft>
              <a:buFont typeface="Arial" panose="020B0604020202020204" pitchFamily="34" charset="0"/>
              <a:buChar char="•"/>
            </a:pPr>
            <a:r>
              <a:rPr lang="fr-FR" sz="1467"/>
              <a:t>au CT jusqu’à 2030 : </a:t>
            </a:r>
            <a:r>
              <a:rPr lang="fr-FR" sz="1467" b="1">
                <a:highlight>
                  <a:srgbClr val="CCE2DD"/>
                </a:highlight>
              </a:rPr>
              <a:t>-6%/ an</a:t>
            </a:r>
          </a:p>
        </p:txBody>
      </p:sp>
      <p:sp>
        <p:nvSpPr>
          <p:cNvPr id="5" name="Google Shape;12613;p180">
            <a:extLst>
              <a:ext uri="{FF2B5EF4-FFF2-40B4-BE49-F238E27FC236}">
                <a16:creationId xmlns:a16="http://schemas.microsoft.com/office/drawing/2014/main" id="{25C2A8DC-5C48-C638-7DE5-3872F80435BE}"/>
              </a:ext>
            </a:extLst>
          </p:cNvPr>
          <p:cNvSpPr txBox="1"/>
          <p:nvPr/>
        </p:nvSpPr>
        <p:spPr>
          <a:xfrm rot="16200000">
            <a:off x="-247978" y="2424449"/>
            <a:ext cx="1657351" cy="256505"/>
          </a:xfrm>
          <a:prstGeom prst="rect">
            <a:avLst/>
          </a:prstGeom>
          <a:noFill/>
          <a:ln>
            <a:noFill/>
          </a:ln>
        </p:spPr>
        <p:txBody>
          <a:bodyPr spcFirstLastPara="1" wrap="square" lIns="45700" tIns="45700" rIns="45700" bIns="45700" anchor="t" anchorCtr="0">
            <a:spAutoFit/>
          </a:bodyPr>
          <a:lstStyle/>
          <a:p>
            <a:r>
              <a:rPr lang="en" sz="1067">
                <a:solidFill>
                  <a:schemeClr val="accent1">
                    <a:lumMod val="50000"/>
                  </a:schemeClr>
                </a:solidFill>
                <a:highlight>
                  <a:srgbClr val="C7A1E3"/>
                </a:highlight>
                <a:latin typeface="DM Sans Medium"/>
                <a:ea typeface="DM Sans Medium"/>
                <a:cs typeface="DM Sans Medium"/>
                <a:sym typeface="DM Sans Medium"/>
              </a:rPr>
              <a:t>Émissions carbones</a:t>
            </a:r>
            <a:endParaRPr sz="1067">
              <a:solidFill>
                <a:schemeClr val="accent1">
                  <a:lumMod val="50000"/>
                </a:schemeClr>
              </a:solidFill>
              <a:highlight>
                <a:srgbClr val="C7A1E3"/>
              </a:highlight>
              <a:latin typeface="DM Sans Medium"/>
              <a:ea typeface="DM Sans Medium"/>
              <a:cs typeface="DM Sans Medium"/>
              <a:sym typeface="DM Sans Medium"/>
            </a:endParaRPr>
          </a:p>
        </p:txBody>
      </p:sp>
      <p:graphicFrame>
        <p:nvGraphicFramePr>
          <p:cNvPr id="2" name="Graphique 1">
            <a:extLst>
              <a:ext uri="{FF2B5EF4-FFF2-40B4-BE49-F238E27FC236}">
                <a16:creationId xmlns:a16="http://schemas.microsoft.com/office/drawing/2014/main" id="{5AF94FAB-8E29-45E2-AABF-D518382AFC28}"/>
              </a:ext>
            </a:extLst>
          </p:cNvPr>
          <p:cNvGraphicFramePr>
            <a:graphicFrameLocks/>
          </p:cNvGraphicFramePr>
          <p:nvPr>
            <p:extLst>
              <p:ext uri="{D42A27DB-BD31-4B8C-83A1-F6EECF244321}">
                <p14:modId xmlns:p14="http://schemas.microsoft.com/office/powerpoint/2010/main" val="1572681437"/>
              </p:ext>
            </p:extLst>
          </p:nvPr>
        </p:nvGraphicFramePr>
        <p:xfrm>
          <a:off x="222025" y="1408592"/>
          <a:ext cx="10774447" cy="3594100"/>
        </p:xfrm>
        <a:graphic>
          <a:graphicData uri="http://schemas.openxmlformats.org/drawingml/2006/chart">
            <c:chart xmlns:c="http://schemas.openxmlformats.org/drawingml/2006/chart" xmlns:r="http://schemas.openxmlformats.org/officeDocument/2006/relationships" r:id="rId3"/>
          </a:graphicData>
        </a:graphic>
      </p:graphicFrame>
      <p:sp>
        <p:nvSpPr>
          <p:cNvPr id="26" name="Google Shape;12616;p180">
            <a:extLst>
              <a:ext uri="{FF2B5EF4-FFF2-40B4-BE49-F238E27FC236}">
                <a16:creationId xmlns:a16="http://schemas.microsoft.com/office/drawing/2014/main" id="{ABDC6A97-69E4-21E3-04E3-AC13C1E2A616}"/>
              </a:ext>
            </a:extLst>
          </p:cNvPr>
          <p:cNvSpPr/>
          <p:nvPr/>
        </p:nvSpPr>
        <p:spPr>
          <a:xfrm>
            <a:off x="1210996" y="4243831"/>
            <a:ext cx="667005"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2020</a:t>
            </a:r>
            <a:endParaRPr sz="1067" b="1">
              <a:solidFill>
                <a:schemeClr val="accent1">
                  <a:lumMod val="50000"/>
                </a:schemeClr>
              </a:solidFill>
              <a:latin typeface="DM Sans"/>
              <a:ea typeface="DM Sans"/>
              <a:cs typeface="DM Sans"/>
              <a:sym typeface="DM Sans"/>
            </a:endParaRPr>
          </a:p>
        </p:txBody>
      </p:sp>
      <p:sp>
        <p:nvSpPr>
          <p:cNvPr id="29" name="Google Shape;12616;p180">
            <a:extLst>
              <a:ext uri="{FF2B5EF4-FFF2-40B4-BE49-F238E27FC236}">
                <a16:creationId xmlns:a16="http://schemas.microsoft.com/office/drawing/2014/main" id="{B991BEE5-9968-9F35-C241-CDC89EF07D6B}"/>
              </a:ext>
            </a:extLst>
          </p:cNvPr>
          <p:cNvSpPr/>
          <p:nvPr/>
        </p:nvSpPr>
        <p:spPr>
          <a:xfrm>
            <a:off x="5609249" y="4243831"/>
            <a:ext cx="972183"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2035</a:t>
            </a:r>
            <a:endParaRPr sz="1067" b="1">
              <a:solidFill>
                <a:schemeClr val="accent1">
                  <a:lumMod val="50000"/>
                </a:schemeClr>
              </a:solidFill>
              <a:latin typeface="DM Sans"/>
              <a:ea typeface="DM Sans"/>
              <a:cs typeface="DM Sans"/>
              <a:sym typeface="DM Sans"/>
            </a:endParaRPr>
          </a:p>
        </p:txBody>
      </p:sp>
      <p:sp>
        <p:nvSpPr>
          <p:cNvPr id="31" name="Google Shape;12616;p180">
            <a:extLst>
              <a:ext uri="{FF2B5EF4-FFF2-40B4-BE49-F238E27FC236}">
                <a16:creationId xmlns:a16="http://schemas.microsoft.com/office/drawing/2014/main" id="{57117403-D943-3BC9-39A5-FC1FF8323890}"/>
              </a:ext>
            </a:extLst>
          </p:cNvPr>
          <p:cNvSpPr/>
          <p:nvPr/>
        </p:nvSpPr>
        <p:spPr>
          <a:xfrm>
            <a:off x="8638826" y="4243831"/>
            <a:ext cx="972183"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2045</a:t>
            </a:r>
            <a:endParaRPr sz="1067" b="1">
              <a:solidFill>
                <a:schemeClr val="accent1">
                  <a:lumMod val="50000"/>
                </a:schemeClr>
              </a:solidFill>
              <a:latin typeface="DM Sans"/>
              <a:ea typeface="DM Sans"/>
              <a:cs typeface="DM Sans"/>
              <a:sym typeface="DM Sans"/>
            </a:endParaRPr>
          </a:p>
        </p:txBody>
      </p:sp>
      <p:cxnSp>
        <p:nvCxnSpPr>
          <p:cNvPr id="7" name="Google Shape;12615;p180">
            <a:extLst>
              <a:ext uri="{FF2B5EF4-FFF2-40B4-BE49-F238E27FC236}">
                <a16:creationId xmlns:a16="http://schemas.microsoft.com/office/drawing/2014/main" id="{2CB8ABA2-6E43-D57C-36E6-DB7C32C5F464}"/>
              </a:ext>
            </a:extLst>
          </p:cNvPr>
          <p:cNvCxnSpPr/>
          <p:nvPr/>
        </p:nvCxnSpPr>
        <p:spPr>
          <a:xfrm>
            <a:off x="7633867" y="3279595"/>
            <a:ext cx="0" cy="864000"/>
          </a:xfrm>
          <a:prstGeom prst="straightConnector1">
            <a:avLst/>
          </a:prstGeom>
          <a:noFill/>
          <a:ln w="19050" cap="flat" cmpd="sng">
            <a:solidFill>
              <a:srgbClr val="CCE2DD"/>
            </a:solidFill>
            <a:prstDash val="solid"/>
            <a:round/>
            <a:headEnd type="none" w="med" len="med"/>
            <a:tailEnd type="oval" w="med" len="med"/>
          </a:ln>
        </p:spPr>
      </p:cxnSp>
      <p:sp>
        <p:nvSpPr>
          <p:cNvPr id="8" name="Google Shape;12616;p180">
            <a:extLst>
              <a:ext uri="{FF2B5EF4-FFF2-40B4-BE49-F238E27FC236}">
                <a16:creationId xmlns:a16="http://schemas.microsoft.com/office/drawing/2014/main" id="{97948FC5-FDBB-3D50-821C-3CFD28C54250}"/>
              </a:ext>
            </a:extLst>
          </p:cNvPr>
          <p:cNvSpPr/>
          <p:nvPr/>
        </p:nvSpPr>
        <p:spPr>
          <a:xfrm>
            <a:off x="7013741" y="3242326"/>
            <a:ext cx="1236984" cy="342249"/>
          </a:xfrm>
          <a:prstGeom prst="roundRect">
            <a:avLst>
              <a:gd name="adj" fmla="val 27597"/>
            </a:avLst>
          </a:prstGeom>
          <a:solidFill>
            <a:srgbClr val="CCE2DD"/>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-70% vs 2020</a:t>
            </a:r>
            <a:endParaRPr sz="1067" b="1">
              <a:solidFill>
                <a:schemeClr val="accent1">
                  <a:lumMod val="50000"/>
                </a:schemeClr>
              </a:solidFill>
              <a:latin typeface="DM Sans"/>
              <a:ea typeface="DM Sans"/>
              <a:cs typeface="DM Sans"/>
              <a:sym typeface="DM Sans"/>
            </a:endParaRPr>
          </a:p>
        </p:txBody>
      </p:sp>
      <p:sp>
        <p:nvSpPr>
          <p:cNvPr id="30" name="Google Shape;12616;p180">
            <a:extLst>
              <a:ext uri="{FF2B5EF4-FFF2-40B4-BE49-F238E27FC236}">
                <a16:creationId xmlns:a16="http://schemas.microsoft.com/office/drawing/2014/main" id="{366049FE-B52A-5322-9395-B1FDD9AE22EC}"/>
              </a:ext>
            </a:extLst>
          </p:cNvPr>
          <p:cNvSpPr/>
          <p:nvPr/>
        </p:nvSpPr>
        <p:spPr>
          <a:xfrm>
            <a:off x="7146687" y="4243831"/>
            <a:ext cx="972183"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2040</a:t>
            </a:r>
            <a:endParaRPr sz="1067" b="1">
              <a:solidFill>
                <a:schemeClr val="accent1">
                  <a:lumMod val="50000"/>
                </a:schemeClr>
              </a:solidFill>
              <a:latin typeface="DM Sans"/>
              <a:ea typeface="DM Sans"/>
              <a:cs typeface="DM Sans"/>
              <a:sym typeface="DM Sans"/>
            </a:endParaRPr>
          </a:p>
        </p:txBody>
      </p:sp>
      <p:cxnSp>
        <p:nvCxnSpPr>
          <p:cNvPr id="10" name="Google Shape;12615;p180">
            <a:extLst>
              <a:ext uri="{FF2B5EF4-FFF2-40B4-BE49-F238E27FC236}">
                <a16:creationId xmlns:a16="http://schemas.microsoft.com/office/drawing/2014/main" id="{18AC397C-C7E3-E378-6540-0741C6F8FB28}"/>
              </a:ext>
            </a:extLst>
          </p:cNvPr>
          <p:cNvCxnSpPr/>
          <p:nvPr/>
        </p:nvCxnSpPr>
        <p:spPr>
          <a:xfrm>
            <a:off x="4544972" y="2949004"/>
            <a:ext cx="0" cy="1200000"/>
          </a:xfrm>
          <a:prstGeom prst="straightConnector1">
            <a:avLst/>
          </a:prstGeom>
          <a:noFill/>
          <a:ln w="19050" cap="flat" cmpd="sng">
            <a:solidFill>
              <a:srgbClr val="CCE2DD"/>
            </a:solidFill>
            <a:prstDash val="solid"/>
            <a:round/>
            <a:headEnd type="none" w="med" len="med"/>
            <a:tailEnd type="oval" w="med" len="med"/>
          </a:ln>
        </p:spPr>
      </p:cxnSp>
      <p:sp>
        <p:nvSpPr>
          <p:cNvPr id="11" name="Google Shape;12616;p180">
            <a:extLst>
              <a:ext uri="{FF2B5EF4-FFF2-40B4-BE49-F238E27FC236}">
                <a16:creationId xmlns:a16="http://schemas.microsoft.com/office/drawing/2014/main" id="{F11A0E44-02CE-4527-4927-B497563D3EFA}"/>
              </a:ext>
            </a:extLst>
          </p:cNvPr>
          <p:cNvSpPr/>
          <p:nvPr/>
        </p:nvSpPr>
        <p:spPr>
          <a:xfrm>
            <a:off x="3924847" y="2646124"/>
            <a:ext cx="1236984" cy="342249"/>
          </a:xfrm>
          <a:prstGeom prst="roundRect">
            <a:avLst>
              <a:gd name="adj" fmla="val 27597"/>
            </a:avLst>
          </a:prstGeom>
          <a:solidFill>
            <a:srgbClr val="CCE2DD"/>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-50% vs 2020</a:t>
            </a:r>
            <a:endParaRPr sz="1067" b="1">
              <a:solidFill>
                <a:schemeClr val="accent1">
                  <a:lumMod val="50000"/>
                </a:schemeClr>
              </a:solidFill>
              <a:latin typeface="DM Sans"/>
              <a:ea typeface="DM Sans"/>
              <a:cs typeface="DM Sans"/>
              <a:sym typeface="DM Sans"/>
            </a:endParaRPr>
          </a:p>
        </p:txBody>
      </p:sp>
      <p:sp>
        <p:nvSpPr>
          <p:cNvPr id="28" name="Google Shape;12616;p180">
            <a:extLst>
              <a:ext uri="{FF2B5EF4-FFF2-40B4-BE49-F238E27FC236}">
                <a16:creationId xmlns:a16="http://schemas.microsoft.com/office/drawing/2014/main" id="{55F13EF3-BB60-FD05-61C5-7AECDCB9E612}"/>
              </a:ext>
            </a:extLst>
          </p:cNvPr>
          <p:cNvSpPr/>
          <p:nvPr/>
        </p:nvSpPr>
        <p:spPr>
          <a:xfrm>
            <a:off x="4058881" y="4243831"/>
            <a:ext cx="972183"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2030</a:t>
            </a:r>
            <a:endParaRPr sz="1067" b="1">
              <a:solidFill>
                <a:schemeClr val="accent1">
                  <a:lumMod val="50000"/>
                </a:schemeClr>
              </a:solidFill>
              <a:latin typeface="DM Sans"/>
              <a:ea typeface="DM Sans"/>
              <a:cs typeface="DM Sans"/>
              <a:sym typeface="DM Sans"/>
            </a:endParaRPr>
          </a:p>
        </p:txBody>
      </p:sp>
      <p:sp>
        <p:nvSpPr>
          <p:cNvPr id="13" name="Google Shape;12616;p180">
            <a:extLst>
              <a:ext uri="{FF2B5EF4-FFF2-40B4-BE49-F238E27FC236}">
                <a16:creationId xmlns:a16="http://schemas.microsoft.com/office/drawing/2014/main" id="{6C8B6A10-A9E2-F1D8-D153-39CAD1D3755E}"/>
              </a:ext>
            </a:extLst>
          </p:cNvPr>
          <p:cNvSpPr/>
          <p:nvPr/>
        </p:nvSpPr>
        <p:spPr>
          <a:xfrm>
            <a:off x="2766580" y="3386051"/>
            <a:ext cx="1504683" cy="342249"/>
          </a:xfrm>
          <a:prstGeom prst="roundRect">
            <a:avLst>
              <a:gd name="adj" fmla="val 27597"/>
            </a:avLst>
          </a:prstGeom>
          <a:no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100" b="1">
                <a:solidFill>
                  <a:schemeClr val="bg2">
                    <a:lumMod val="50000"/>
                  </a:schemeClr>
                </a:solidFill>
                <a:latin typeface="DM Sans"/>
                <a:ea typeface="DM Sans"/>
                <a:cs typeface="DM Sans"/>
                <a:sym typeface="DM Sans"/>
              </a:rPr>
              <a:t>-39% vs 2020</a:t>
            </a:r>
            <a:endParaRPr sz="1100" b="1">
              <a:solidFill>
                <a:schemeClr val="bg2">
                  <a:lumMod val="50000"/>
                </a:schemeClr>
              </a:solidFill>
              <a:latin typeface="DM Sans"/>
              <a:ea typeface="DM Sans"/>
              <a:cs typeface="DM Sans"/>
              <a:sym typeface="DM Sans"/>
            </a:endParaRPr>
          </a:p>
        </p:txBody>
      </p:sp>
      <p:cxnSp>
        <p:nvCxnSpPr>
          <p:cNvPr id="22" name="Google Shape;12615;p180">
            <a:extLst>
              <a:ext uri="{FF2B5EF4-FFF2-40B4-BE49-F238E27FC236}">
                <a16:creationId xmlns:a16="http://schemas.microsoft.com/office/drawing/2014/main" id="{FFD78ADE-7326-0ECB-A0EF-6B6C9FAC00E4}"/>
              </a:ext>
            </a:extLst>
          </p:cNvPr>
          <p:cNvCxnSpPr>
            <a:cxnSpLocks/>
          </p:cNvCxnSpPr>
          <p:nvPr/>
        </p:nvCxnSpPr>
        <p:spPr>
          <a:xfrm>
            <a:off x="3039095" y="2817248"/>
            <a:ext cx="0" cy="1346289"/>
          </a:xfrm>
          <a:prstGeom prst="straightConnector1">
            <a:avLst/>
          </a:prstGeom>
          <a:noFill/>
          <a:ln w="19050" cap="flat" cmpd="sng">
            <a:solidFill>
              <a:srgbClr val="92D050"/>
            </a:solidFill>
            <a:prstDash val="solid"/>
            <a:round/>
            <a:headEnd type="none" w="med" len="med"/>
            <a:tailEnd type="oval" w="med" len="med"/>
          </a:ln>
        </p:spPr>
      </p:cxnSp>
      <p:sp>
        <p:nvSpPr>
          <p:cNvPr id="27" name="Google Shape;12616;p180">
            <a:extLst>
              <a:ext uri="{FF2B5EF4-FFF2-40B4-BE49-F238E27FC236}">
                <a16:creationId xmlns:a16="http://schemas.microsoft.com/office/drawing/2014/main" id="{6BD2B236-02FB-B223-13FC-1FD526BADCC5}"/>
              </a:ext>
            </a:extLst>
          </p:cNvPr>
          <p:cNvSpPr/>
          <p:nvPr/>
        </p:nvSpPr>
        <p:spPr>
          <a:xfrm>
            <a:off x="2705592" y="4256409"/>
            <a:ext cx="667005" cy="134971"/>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2025</a:t>
            </a:r>
            <a:endParaRPr sz="1067" b="1">
              <a:solidFill>
                <a:schemeClr val="accent1">
                  <a:lumMod val="50000"/>
                </a:schemeClr>
              </a:solidFill>
              <a:latin typeface="DM Sans"/>
              <a:ea typeface="DM Sans"/>
              <a:cs typeface="DM Sans"/>
              <a:sym typeface="DM Sans"/>
            </a:endParaRPr>
          </a:p>
        </p:txBody>
      </p:sp>
      <p:cxnSp>
        <p:nvCxnSpPr>
          <p:cNvPr id="3" name="Google Shape;12615;p180">
            <a:extLst>
              <a:ext uri="{FF2B5EF4-FFF2-40B4-BE49-F238E27FC236}">
                <a16:creationId xmlns:a16="http://schemas.microsoft.com/office/drawing/2014/main" id="{75C01C3B-CD70-8583-F942-4C18339C4618}"/>
              </a:ext>
            </a:extLst>
          </p:cNvPr>
          <p:cNvCxnSpPr/>
          <p:nvPr/>
        </p:nvCxnSpPr>
        <p:spPr>
          <a:xfrm>
            <a:off x="10550600" y="3308186"/>
            <a:ext cx="0" cy="823769"/>
          </a:xfrm>
          <a:prstGeom prst="straightConnector1">
            <a:avLst/>
          </a:prstGeom>
          <a:noFill/>
          <a:ln w="19050" cap="flat" cmpd="sng">
            <a:solidFill>
              <a:schemeClr val="dk1"/>
            </a:solidFill>
            <a:prstDash val="solid"/>
            <a:round/>
            <a:headEnd type="none" w="med" len="med"/>
            <a:tailEnd type="oval" w="med" len="med"/>
          </a:ln>
        </p:spPr>
      </p:cxnSp>
      <p:sp>
        <p:nvSpPr>
          <p:cNvPr id="4" name="Google Shape;12616;p180">
            <a:extLst>
              <a:ext uri="{FF2B5EF4-FFF2-40B4-BE49-F238E27FC236}">
                <a16:creationId xmlns:a16="http://schemas.microsoft.com/office/drawing/2014/main" id="{4CC758C9-70D0-C2DB-8B21-8A3C77449FFD}"/>
              </a:ext>
            </a:extLst>
          </p:cNvPr>
          <p:cNvSpPr/>
          <p:nvPr/>
        </p:nvSpPr>
        <p:spPr>
          <a:xfrm>
            <a:off x="9837501" y="3060102"/>
            <a:ext cx="1426040" cy="342249"/>
          </a:xfrm>
          <a:prstGeom prst="roundRect">
            <a:avLst>
              <a:gd name="adj" fmla="val 27597"/>
            </a:avLst>
          </a:prstGeom>
          <a:solidFill>
            <a:schemeClr val="dk1"/>
          </a:solidFill>
          <a:ln w="9525"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lt1"/>
                </a:solidFill>
                <a:latin typeface="DM Sans"/>
                <a:ea typeface="DM Sans"/>
                <a:cs typeface="DM Sans"/>
                <a:sym typeface="DM Sans"/>
              </a:rPr>
              <a:t>Net Zero Global</a:t>
            </a:r>
            <a:endParaRPr sz="1067" b="1">
              <a:solidFill>
                <a:schemeClr val="lt1"/>
              </a:solidFill>
              <a:latin typeface="DM Sans"/>
              <a:ea typeface="DM Sans"/>
              <a:cs typeface="DM Sans"/>
              <a:sym typeface="DM Sans"/>
            </a:endParaRPr>
          </a:p>
        </p:txBody>
      </p:sp>
      <p:sp>
        <p:nvSpPr>
          <p:cNvPr id="9" name="Google Shape;12616;p180">
            <a:extLst>
              <a:ext uri="{FF2B5EF4-FFF2-40B4-BE49-F238E27FC236}">
                <a16:creationId xmlns:a16="http://schemas.microsoft.com/office/drawing/2014/main" id="{FF2D0205-9A89-CA4F-B626-46207794BB0A}"/>
              </a:ext>
            </a:extLst>
          </p:cNvPr>
          <p:cNvSpPr/>
          <p:nvPr/>
        </p:nvSpPr>
        <p:spPr>
          <a:xfrm>
            <a:off x="9930396" y="2688189"/>
            <a:ext cx="1236984" cy="342249"/>
          </a:xfrm>
          <a:prstGeom prst="roundRect">
            <a:avLst>
              <a:gd name="adj" fmla="val 27597"/>
            </a:avLst>
          </a:prstGeom>
          <a:solidFill>
            <a:srgbClr val="CCE2DD"/>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-90% vs 2020</a:t>
            </a:r>
            <a:endParaRPr sz="1067" b="1">
              <a:solidFill>
                <a:schemeClr val="accent1">
                  <a:lumMod val="50000"/>
                </a:schemeClr>
              </a:solidFill>
              <a:latin typeface="DM Sans"/>
              <a:ea typeface="DM Sans"/>
              <a:cs typeface="DM Sans"/>
              <a:sym typeface="DM Sans"/>
            </a:endParaRPr>
          </a:p>
        </p:txBody>
      </p:sp>
      <p:sp>
        <p:nvSpPr>
          <p:cNvPr id="32" name="Google Shape;12616;p180">
            <a:extLst>
              <a:ext uri="{FF2B5EF4-FFF2-40B4-BE49-F238E27FC236}">
                <a16:creationId xmlns:a16="http://schemas.microsoft.com/office/drawing/2014/main" id="{CC2005C1-BCFA-E725-14A7-DE57EF646AC3}"/>
              </a:ext>
            </a:extLst>
          </p:cNvPr>
          <p:cNvSpPr/>
          <p:nvPr/>
        </p:nvSpPr>
        <p:spPr>
          <a:xfrm>
            <a:off x="10072706" y="4243831"/>
            <a:ext cx="972183" cy="147549"/>
          </a:xfrm>
          <a:prstGeom prst="roundRect">
            <a:avLst>
              <a:gd name="adj" fmla="val 27597"/>
            </a:avLst>
          </a:prstGeom>
          <a:solidFill>
            <a:schemeClr val="bg1"/>
          </a:solid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067" b="1">
                <a:solidFill>
                  <a:schemeClr val="accent1">
                    <a:lumMod val="50000"/>
                  </a:schemeClr>
                </a:solidFill>
                <a:latin typeface="DM Sans"/>
                <a:ea typeface="DM Sans"/>
                <a:cs typeface="DM Sans"/>
                <a:sym typeface="DM Sans"/>
              </a:rPr>
              <a:t>2050</a:t>
            </a:r>
            <a:endParaRPr sz="1067" b="1">
              <a:solidFill>
                <a:schemeClr val="accent1">
                  <a:lumMod val="50000"/>
                </a:schemeClr>
              </a:solidFill>
              <a:latin typeface="DM Sans"/>
              <a:ea typeface="DM Sans"/>
              <a:cs typeface="DM Sans"/>
              <a:sym typeface="DM Sans"/>
            </a:endParaRPr>
          </a:p>
        </p:txBody>
      </p:sp>
      <p:sp>
        <p:nvSpPr>
          <p:cNvPr id="16" name="Google Shape;12616;p180">
            <a:extLst>
              <a:ext uri="{FF2B5EF4-FFF2-40B4-BE49-F238E27FC236}">
                <a16:creationId xmlns:a16="http://schemas.microsoft.com/office/drawing/2014/main" id="{314F4478-54D5-29E3-4D0B-3DE420E0A5F7}"/>
              </a:ext>
            </a:extLst>
          </p:cNvPr>
          <p:cNvSpPr/>
          <p:nvPr/>
        </p:nvSpPr>
        <p:spPr>
          <a:xfrm>
            <a:off x="2705592" y="2466550"/>
            <a:ext cx="1504683" cy="342249"/>
          </a:xfrm>
          <a:prstGeom prst="roundRect">
            <a:avLst>
              <a:gd name="adj" fmla="val 27597"/>
            </a:avLst>
          </a:prstGeom>
          <a:noFill/>
          <a:ln w="9525" cap="flat" cmpd="sng">
            <a:noFill/>
            <a:prstDash val="solid"/>
            <a:round/>
            <a:headEnd type="none" w="sm" len="sm"/>
            <a:tailEnd type="none" w="sm" len="sm"/>
          </a:ln>
        </p:spPr>
        <p:txBody>
          <a:bodyPr spcFirstLastPara="1" wrap="square" lIns="121900" tIns="121900" rIns="121900" bIns="121900" anchor="ctr" anchorCtr="0">
            <a:noAutofit/>
          </a:bodyPr>
          <a:lstStyle/>
          <a:p>
            <a:pPr algn="ctr"/>
            <a:r>
              <a:rPr lang="en" sz="1100" b="1">
                <a:solidFill>
                  <a:srgbClr val="00B050"/>
                </a:solidFill>
                <a:latin typeface="DM Sans"/>
                <a:ea typeface="DM Sans"/>
                <a:cs typeface="DM Sans"/>
                <a:sym typeface="DM Sans"/>
              </a:rPr>
              <a:t>-16% vs 2024</a:t>
            </a:r>
            <a:endParaRPr sz="1100" b="1">
              <a:solidFill>
                <a:srgbClr val="00B050"/>
              </a:solidFill>
              <a:latin typeface="DM Sans"/>
              <a:ea typeface="DM Sans"/>
              <a:cs typeface="DM Sans"/>
              <a:sym typeface="DM Sans"/>
            </a:endParaRPr>
          </a:p>
        </p:txBody>
      </p:sp>
      <p:grpSp>
        <p:nvGrpSpPr>
          <p:cNvPr id="39" name="Groupe 38">
            <a:extLst>
              <a:ext uri="{FF2B5EF4-FFF2-40B4-BE49-F238E27FC236}">
                <a16:creationId xmlns:a16="http://schemas.microsoft.com/office/drawing/2014/main" id="{A9944149-A87B-B582-E09D-C705CA8D6B3B}"/>
              </a:ext>
            </a:extLst>
          </p:cNvPr>
          <p:cNvGrpSpPr/>
          <p:nvPr/>
        </p:nvGrpSpPr>
        <p:grpSpPr>
          <a:xfrm>
            <a:off x="604159" y="507299"/>
            <a:ext cx="7029708" cy="633504"/>
            <a:chOff x="177903" y="-68964"/>
            <a:chExt cx="5831653" cy="525537"/>
          </a:xfrm>
        </p:grpSpPr>
        <p:sp>
          <p:nvSpPr>
            <p:cNvPr id="40" name="Rectangle 39">
              <a:extLst>
                <a:ext uri="{FF2B5EF4-FFF2-40B4-BE49-F238E27FC236}">
                  <a16:creationId xmlns:a16="http://schemas.microsoft.com/office/drawing/2014/main" id="{20017BB9-8FC9-32CA-DC9E-FE9B8E88180E}"/>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A66C0E95-42D4-ED10-3C59-EB7389C96E16}"/>
                </a:ext>
              </a:extLst>
            </p:cNvPr>
            <p:cNvSpPr txBox="1"/>
            <p:nvPr/>
          </p:nvSpPr>
          <p:spPr>
            <a:xfrm>
              <a:off x="177903" y="73589"/>
              <a:ext cx="5831653" cy="382984"/>
            </a:xfrm>
            <a:prstGeom prst="rect">
              <a:avLst/>
            </a:prstGeom>
            <a:noFill/>
          </p:spPr>
          <p:txBody>
            <a:bodyPr wrap="square" lIns="91440" tIns="45720" rIns="91440" bIns="45720" rtlCol="0" anchor="t">
              <a:spAutoFit/>
            </a:bodyPr>
            <a:lstStyle/>
            <a:p>
              <a:r>
                <a:rPr lang="fr-FR" sz="2400" b="1">
                  <a:solidFill>
                    <a:schemeClr val="bg2">
                      <a:lumMod val="10000"/>
                    </a:schemeClr>
                  </a:solidFill>
                  <a:latin typeface="Poppins" panose="00000500000000000000" pitchFamily="2" charset="0"/>
                  <a:cs typeface="Poppins" panose="00000500000000000000" pitchFamily="2" charset="0"/>
                </a:rPr>
                <a:t>TRAJECTOIRE DE RÉDUCTION CARBONE</a:t>
              </a:r>
              <a:endParaRPr lang="fr-FR" sz="2400">
                <a:solidFill>
                  <a:schemeClr val="bg2">
                    <a:lumMod val="10000"/>
                  </a:schemeClr>
                </a:solidFill>
                <a:latin typeface="Poppins" panose="00000500000000000000" pitchFamily="2" charset="0"/>
                <a:cs typeface="Poppins" panose="00000500000000000000" pitchFamily="2" charset="0"/>
              </a:endParaRPr>
            </a:p>
          </p:txBody>
        </p:sp>
      </p:grpSp>
      <p:sp>
        <p:nvSpPr>
          <p:cNvPr id="43" name="ZoneTexte 42">
            <a:extLst>
              <a:ext uri="{FF2B5EF4-FFF2-40B4-BE49-F238E27FC236}">
                <a16:creationId xmlns:a16="http://schemas.microsoft.com/office/drawing/2014/main" id="{826D459B-CC64-80B4-63BA-5F91C0B99D8E}"/>
              </a:ext>
            </a:extLst>
          </p:cNvPr>
          <p:cNvSpPr txBox="1"/>
          <p:nvPr/>
        </p:nvSpPr>
        <p:spPr>
          <a:xfrm>
            <a:off x="1201908" y="5559623"/>
            <a:ext cx="10014429" cy="974819"/>
          </a:xfrm>
          <a:prstGeom prst="rect">
            <a:avLst/>
          </a:prstGeom>
          <a:pattFill prst="dkUpDiag">
            <a:fgClr>
              <a:srgbClr val="CCE2DD"/>
            </a:fgClr>
            <a:bgClr>
              <a:schemeClr val="bg1"/>
            </a:bgClr>
          </a:pattFill>
        </p:spPr>
        <p:txBody>
          <a:bodyPr wrap="square" rtlCol="0">
            <a:spAutoFit/>
          </a:bodyPr>
          <a:lstStyle/>
          <a:p>
            <a:pPr>
              <a:spcAft>
                <a:spcPts val="800"/>
              </a:spcAft>
            </a:pPr>
            <a:r>
              <a:rPr lang="fr-FR" sz="1467"/>
              <a:t>Réduction (</a:t>
            </a:r>
            <a:r>
              <a:rPr lang="fr-FR" sz="1467" b="1" u="sng"/>
              <a:t>en valeur</a:t>
            </a:r>
            <a:r>
              <a:rPr lang="fr-FR" sz="1467"/>
              <a:t>) :</a:t>
            </a:r>
          </a:p>
          <a:p>
            <a:pPr marL="228594" indent="-228594">
              <a:spcAft>
                <a:spcPts val="800"/>
              </a:spcAft>
              <a:buFont typeface="Arial" panose="020B0604020202020204" pitchFamily="34" charset="0"/>
              <a:buChar char="•"/>
            </a:pPr>
            <a:r>
              <a:rPr lang="fr-FR" sz="1467"/>
              <a:t>2024 : 40 kTCO2e soit 803 TCO2e/M€</a:t>
            </a:r>
            <a:endParaRPr lang="fr-FR" sz="1467" b="1">
              <a:highlight>
                <a:srgbClr val="CCE2DD"/>
              </a:highlight>
            </a:endParaRPr>
          </a:p>
          <a:p>
            <a:pPr marL="228594" indent="-228594">
              <a:spcAft>
                <a:spcPts val="800"/>
              </a:spcAft>
              <a:buFont typeface="Arial" panose="020B0604020202020204" pitchFamily="34" charset="0"/>
              <a:buChar char="•"/>
            </a:pPr>
            <a:r>
              <a:rPr lang="fr-FR" sz="1467"/>
              <a:t>2025 : 32 kTCO2e soit 592 tCO2e/M€</a:t>
            </a:r>
            <a:endParaRPr lang="fr-FR" sz="1467" b="1">
              <a:highlight>
                <a:srgbClr val="CCE2DD"/>
              </a:highlight>
            </a:endParaRPr>
          </a:p>
        </p:txBody>
      </p:sp>
      <p:grpSp>
        <p:nvGrpSpPr>
          <p:cNvPr id="20" name="Graphique 53">
            <a:extLst>
              <a:ext uri="{FF2B5EF4-FFF2-40B4-BE49-F238E27FC236}">
                <a16:creationId xmlns:a16="http://schemas.microsoft.com/office/drawing/2014/main" id="{5C6D9B00-EC3E-0717-1E9E-67EDE093D7F7}"/>
              </a:ext>
            </a:extLst>
          </p:cNvPr>
          <p:cNvGrpSpPr/>
          <p:nvPr/>
        </p:nvGrpSpPr>
        <p:grpSpPr>
          <a:xfrm>
            <a:off x="11105747" y="6442577"/>
            <a:ext cx="885536" cy="253171"/>
            <a:chOff x="4627454" y="5862756"/>
            <a:chExt cx="1931473" cy="552199"/>
          </a:xfrm>
          <a:solidFill>
            <a:schemeClr val="tx1"/>
          </a:solidFill>
        </p:grpSpPr>
        <p:sp>
          <p:nvSpPr>
            <p:cNvPr id="21" name="Forme libre : forme 20">
              <a:extLst>
                <a:ext uri="{FF2B5EF4-FFF2-40B4-BE49-F238E27FC236}">
                  <a16:creationId xmlns:a16="http://schemas.microsoft.com/office/drawing/2014/main" id="{6D81423C-1C14-A501-6773-0246F5F2D9F3}"/>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B8F4B755-40DD-CF80-DCAA-2A844841F35E}"/>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8D26A8C2-BD01-F909-CC2C-A89269BC92DF}"/>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33" name="Forme libre : forme 32">
              <a:extLst>
                <a:ext uri="{FF2B5EF4-FFF2-40B4-BE49-F238E27FC236}">
                  <a16:creationId xmlns:a16="http://schemas.microsoft.com/office/drawing/2014/main" id="{2C6C3601-9D91-937C-7554-54746C899F16}"/>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34" name="Forme libre : forme 33">
              <a:extLst>
                <a:ext uri="{FF2B5EF4-FFF2-40B4-BE49-F238E27FC236}">
                  <a16:creationId xmlns:a16="http://schemas.microsoft.com/office/drawing/2014/main" id="{33ABD17C-F823-CA74-976B-24A5D1962B18}"/>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35" name="Forme libre : forme 34">
              <a:extLst>
                <a:ext uri="{FF2B5EF4-FFF2-40B4-BE49-F238E27FC236}">
                  <a16:creationId xmlns:a16="http://schemas.microsoft.com/office/drawing/2014/main" id="{79B9262C-4AD9-F7C3-215D-91889512EAAE}"/>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36" name="Forme libre : forme 35">
              <a:extLst>
                <a:ext uri="{FF2B5EF4-FFF2-40B4-BE49-F238E27FC236}">
                  <a16:creationId xmlns:a16="http://schemas.microsoft.com/office/drawing/2014/main" id="{EFB7009A-228F-AC8B-C957-1C6FCD5E55C5}"/>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37" name="Forme libre : forme 36">
              <a:extLst>
                <a:ext uri="{FF2B5EF4-FFF2-40B4-BE49-F238E27FC236}">
                  <a16:creationId xmlns:a16="http://schemas.microsoft.com/office/drawing/2014/main" id="{92FC1C1B-D6A0-A97E-3699-5F3BF48F8FD4}"/>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pic>
        <p:nvPicPr>
          <p:cNvPr id="1028" name="Picture 4">
            <a:extLst>
              <a:ext uri="{FF2B5EF4-FFF2-40B4-BE49-F238E27FC236}">
                <a16:creationId xmlns:a16="http://schemas.microsoft.com/office/drawing/2014/main" id="{37367FEB-BBB9-D50C-C078-EB1B2AE67C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58156" y="370367"/>
            <a:ext cx="904875"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3930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340"/>
        <p:cNvGrpSpPr/>
        <p:nvPr/>
      </p:nvGrpSpPr>
      <p:grpSpPr>
        <a:xfrm>
          <a:off x="0" y="0"/>
          <a:ext cx="0" cy="0"/>
          <a:chOff x="0" y="0"/>
          <a:chExt cx="0" cy="0"/>
        </a:xfrm>
      </p:grpSpPr>
      <p:sp>
        <p:nvSpPr>
          <p:cNvPr id="11" name="Rectangle 10">
            <a:extLst>
              <a:ext uri="{FF2B5EF4-FFF2-40B4-BE49-F238E27FC236}">
                <a16:creationId xmlns:a16="http://schemas.microsoft.com/office/drawing/2014/main" id="{F04ADD21-640F-0C35-4021-07AB3D34353A}"/>
              </a:ext>
            </a:extLst>
          </p:cNvPr>
          <p:cNvSpPr/>
          <p:nvPr/>
        </p:nvSpPr>
        <p:spPr>
          <a:xfrm>
            <a:off x="0" y="0"/>
            <a:ext cx="12192000" cy="6858000"/>
          </a:xfrm>
          <a:prstGeom prst="rect">
            <a:avLst/>
          </a:prstGeom>
          <a:gradFill flip="none" rotWithShape="1">
            <a:gsLst>
              <a:gs pos="100000">
                <a:srgbClr val="FEFEFE"/>
              </a:gs>
              <a:gs pos="0">
                <a:srgbClr val="F7F1ED"/>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EA28017F-4CAF-11B8-4479-33C842986F1F}"/>
              </a:ext>
            </a:extLst>
          </p:cNvPr>
          <p:cNvSpPr/>
          <p:nvPr/>
        </p:nvSpPr>
        <p:spPr>
          <a:xfrm>
            <a:off x="292715" y="254089"/>
            <a:ext cx="11606570" cy="6349822"/>
          </a:xfrm>
          <a:prstGeom prst="roundRect">
            <a:avLst>
              <a:gd name="adj" fmla="val 404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a:t>S</a:t>
            </a:r>
          </a:p>
        </p:txBody>
      </p:sp>
      <p:sp>
        <p:nvSpPr>
          <p:cNvPr id="61" name="Rectangle 60">
            <a:extLst>
              <a:ext uri="{FF2B5EF4-FFF2-40B4-BE49-F238E27FC236}">
                <a16:creationId xmlns:a16="http://schemas.microsoft.com/office/drawing/2014/main" id="{F61DEE1C-C251-155A-B6E6-E663F04669D4}"/>
              </a:ext>
            </a:extLst>
          </p:cNvPr>
          <p:cNvSpPr/>
          <p:nvPr/>
        </p:nvSpPr>
        <p:spPr>
          <a:xfrm>
            <a:off x="10858385" y="6167332"/>
            <a:ext cx="1074721" cy="5668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p>
        </p:txBody>
      </p:sp>
      <p:sp>
        <p:nvSpPr>
          <p:cNvPr id="10347" name="Google Shape;10347;p124"/>
          <p:cNvSpPr/>
          <p:nvPr/>
        </p:nvSpPr>
        <p:spPr>
          <a:xfrm>
            <a:off x="1170313" y="4061982"/>
            <a:ext cx="4502416" cy="1842617"/>
          </a:xfrm>
          <a:prstGeom prst="roundRect">
            <a:avLst>
              <a:gd name="adj" fmla="val 4763"/>
            </a:avLst>
          </a:prstGeom>
          <a:solidFill>
            <a:srgbClr val="FFFFFF"/>
          </a:solidFill>
          <a:ln w="21150" cap="flat" cmpd="sng">
            <a:solidFill>
              <a:srgbClr val="215545"/>
            </a:solidFill>
            <a:prstDash val="solid"/>
            <a:round/>
            <a:headEnd type="none" w="sm" len="sm"/>
            <a:tailEnd type="none" w="sm" len="sm"/>
          </a:ln>
        </p:spPr>
        <p:txBody>
          <a:bodyPr spcFirstLastPara="1" wrap="square" lIns="60933" tIns="60933" rIns="60933" bIns="60933" anchor="ctr" anchorCtr="0">
            <a:noAutofit/>
          </a:bodyPr>
          <a:lstStyle/>
          <a:p>
            <a:pPr algn="ctr">
              <a:lnSpc>
                <a:spcPct val="125000"/>
              </a:lnSpc>
              <a:buClr>
                <a:srgbClr val="000000"/>
              </a:buClr>
              <a:buSzPts val="1200"/>
            </a:pPr>
            <a:endParaRPr sz="1600">
              <a:solidFill>
                <a:srgbClr val="000000"/>
              </a:solidFill>
              <a:latin typeface="Calibri"/>
              <a:ea typeface="Calibri"/>
              <a:cs typeface="Calibri"/>
              <a:sym typeface="Calibri"/>
            </a:endParaRPr>
          </a:p>
        </p:txBody>
      </p:sp>
      <p:sp>
        <p:nvSpPr>
          <p:cNvPr id="10348" name="Google Shape;10348;p124"/>
          <p:cNvSpPr txBox="1"/>
          <p:nvPr/>
        </p:nvSpPr>
        <p:spPr>
          <a:xfrm>
            <a:off x="1668218" y="4099077"/>
            <a:ext cx="3396441" cy="307777"/>
          </a:xfrm>
          <a:prstGeom prst="rect">
            <a:avLst/>
          </a:prstGeom>
          <a:noFill/>
          <a:ln>
            <a:noFill/>
          </a:ln>
        </p:spPr>
        <p:txBody>
          <a:bodyPr spcFirstLastPara="1" wrap="square" lIns="0" tIns="0" rIns="0" bIns="0" anchor="t" anchorCtr="0">
            <a:spAutoFit/>
          </a:bodyPr>
          <a:lstStyle/>
          <a:p>
            <a:pPr algn="ctr">
              <a:lnSpc>
                <a:spcPct val="125000"/>
              </a:lnSpc>
              <a:buClr>
                <a:srgbClr val="998F77"/>
              </a:buClr>
              <a:buSzPts val="1200"/>
            </a:pPr>
            <a:r>
              <a:rPr lang="en" sz="1600" b="1">
                <a:solidFill>
                  <a:schemeClr val="bg1"/>
                </a:solidFill>
                <a:highlight>
                  <a:srgbClr val="FD6B6E"/>
                </a:highlight>
              </a:rPr>
              <a:t>ECOCONCEPTION</a:t>
            </a:r>
            <a:endParaRPr sz="1600" b="1">
              <a:solidFill>
                <a:schemeClr val="bg1"/>
              </a:solidFill>
              <a:highlight>
                <a:srgbClr val="FD6B6E"/>
              </a:highlight>
            </a:endParaRPr>
          </a:p>
        </p:txBody>
      </p:sp>
      <p:sp>
        <p:nvSpPr>
          <p:cNvPr id="10350" name="Google Shape;10350;p124"/>
          <p:cNvSpPr/>
          <p:nvPr/>
        </p:nvSpPr>
        <p:spPr>
          <a:xfrm>
            <a:off x="1157712" y="1493513"/>
            <a:ext cx="4502416" cy="2062937"/>
          </a:xfrm>
          <a:prstGeom prst="roundRect">
            <a:avLst>
              <a:gd name="adj" fmla="val 5357"/>
            </a:avLst>
          </a:prstGeom>
          <a:solidFill>
            <a:schemeClr val="bg1"/>
          </a:solidFill>
          <a:ln w="21150" cap="flat" cmpd="sng">
            <a:solidFill>
              <a:srgbClr val="215545"/>
            </a:solidFill>
            <a:prstDash val="solid"/>
            <a:round/>
            <a:headEnd type="none" w="sm" len="sm"/>
            <a:tailEnd type="none" w="sm" len="sm"/>
          </a:ln>
        </p:spPr>
        <p:txBody>
          <a:bodyPr spcFirstLastPara="1" wrap="square" lIns="60933" tIns="60933" rIns="60933" bIns="60933" anchor="t" anchorCtr="0">
            <a:noAutofit/>
          </a:bodyPr>
          <a:lstStyle/>
          <a:p>
            <a:pPr>
              <a:buClr>
                <a:srgbClr val="000000"/>
              </a:buClr>
              <a:buSzPts val="1800"/>
            </a:pPr>
            <a:endParaRPr sz="2400">
              <a:solidFill>
                <a:srgbClr val="FAFAFA"/>
              </a:solidFill>
              <a:latin typeface="Calibri"/>
              <a:ea typeface="Calibri"/>
              <a:cs typeface="Calibri"/>
              <a:sym typeface="Calibri"/>
            </a:endParaRPr>
          </a:p>
        </p:txBody>
      </p:sp>
      <p:sp>
        <p:nvSpPr>
          <p:cNvPr id="10351" name="Google Shape;10351;p124"/>
          <p:cNvSpPr txBox="1"/>
          <p:nvPr/>
        </p:nvSpPr>
        <p:spPr>
          <a:xfrm>
            <a:off x="920658" y="1616033"/>
            <a:ext cx="4612580" cy="307777"/>
          </a:xfrm>
          <a:prstGeom prst="rect">
            <a:avLst/>
          </a:prstGeom>
          <a:noFill/>
          <a:ln>
            <a:noFill/>
          </a:ln>
        </p:spPr>
        <p:txBody>
          <a:bodyPr spcFirstLastPara="1" wrap="square" lIns="0" tIns="0" rIns="0" bIns="0" anchor="t" anchorCtr="0">
            <a:spAutoFit/>
          </a:bodyPr>
          <a:lstStyle/>
          <a:p>
            <a:pPr lvl="1" algn="ctr">
              <a:lnSpc>
                <a:spcPct val="125000"/>
              </a:lnSpc>
              <a:buClr>
                <a:srgbClr val="EA642B"/>
              </a:buClr>
              <a:buSzPts val="1200"/>
            </a:pPr>
            <a:r>
              <a:rPr lang="fr-FR" sz="1600" b="1">
                <a:solidFill>
                  <a:schemeClr val="bg1"/>
                </a:solidFill>
                <a:highlight>
                  <a:srgbClr val="FD6B6E"/>
                </a:highlight>
              </a:rPr>
              <a:t>OPTIMISATION DE L’OFFRE</a:t>
            </a:r>
            <a:endParaRPr lang="fr-FR" sz="1600">
              <a:solidFill>
                <a:schemeClr val="bg1"/>
              </a:solidFill>
              <a:highlight>
                <a:srgbClr val="FD6B6E"/>
              </a:highlight>
            </a:endParaRPr>
          </a:p>
        </p:txBody>
      </p:sp>
      <p:sp>
        <p:nvSpPr>
          <p:cNvPr id="10355" name="Google Shape;10355;p124"/>
          <p:cNvSpPr/>
          <p:nvPr/>
        </p:nvSpPr>
        <p:spPr>
          <a:xfrm>
            <a:off x="6221256" y="3464814"/>
            <a:ext cx="4511872" cy="1610593"/>
          </a:xfrm>
          <a:prstGeom prst="roundRect">
            <a:avLst>
              <a:gd name="adj" fmla="val 7086"/>
            </a:avLst>
          </a:prstGeom>
          <a:solidFill>
            <a:srgbClr val="FFFFFF"/>
          </a:solidFill>
          <a:ln w="21150" cap="flat" cmpd="sng">
            <a:solidFill>
              <a:srgbClr val="215545"/>
            </a:solidFill>
            <a:prstDash val="solid"/>
            <a:round/>
            <a:headEnd type="none" w="sm" len="sm"/>
            <a:tailEnd type="none" w="sm" len="sm"/>
          </a:ln>
        </p:spPr>
        <p:txBody>
          <a:bodyPr spcFirstLastPara="1" wrap="square" lIns="60933" tIns="60933" rIns="60933" bIns="60933" anchor="ctr" anchorCtr="0">
            <a:noAutofit/>
          </a:bodyPr>
          <a:lstStyle/>
          <a:p>
            <a:pPr algn="ctr">
              <a:lnSpc>
                <a:spcPct val="125000"/>
              </a:lnSpc>
              <a:buClr>
                <a:srgbClr val="000000"/>
              </a:buClr>
              <a:buSzPts val="1200"/>
            </a:pPr>
            <a:endParaRPr sz="1600">
              <a:solidFill>
                <a:srgbClr val="000000"/>
              </a:solidFill>
              <a:latin typeface="Calibri"/>
              <a:ea typeface="Calibri"/>
              <a:cs typeface="Calibri"/>
              <a:sym typeface="Calibri"/>
            </a:endParaRPr>
          </a:p>
        </p:txBody>
      </p:sp>
      <p:sp>
        <p:nvSpPr>
          <p:cNvPr id="10356" name="Google Shape;10356;p124"/>
          <p:cNvSpPr txBox="1"/>
          <p:nvPr/>
        </p:nvSpPr>
        <p:spPr>
          <a:xfrm>
            <a:off x="6520614" y="3563982"/>
            <a:ext cx="3818692" cy="307777"/>
          </a:xfrm>
          <a:prstGeom prst="rect">
            <a:avLst/>
          </a:prstGeom>
          <a:noFill/>
          <a:ln>
            <a:noFill/>
          </a:ln>
        </p:spPr>
        <p:txBody>
          <a:bodyPr spcFirstLastPara="1" wrap="square" lIns="0" tIns="0" rIns="0" bIns="0" anchor="t" anchorCtr="0">
            <a:spAutoFit/>
          </a:bodyPr>
          <a:lstStyle/>
          <a:p>
            <a:pPr algn="ctr">
              <a:lnSpc>
                <a:spcPct val="125000"/>
              </a:lnSpc>
              <a:buClr>
                <a:srgbClr val="998F77"/>
              </a:buClr>
              <a:buSzPts val="1200"/>
            </a:pPr>
            <a:r>
              <a:rPr lang="en" sz="1600" b="1">
                <a:solidFill>
                  <a:schemeClr val="bg1"/>
                </a:solidFill>
                <a:highlight>
                  <a:srgbClr val="FD6B6E"/>
                </a:highlight>
              </a:rPr>
              <a:t>REDUCTION FRET AERIEN</a:t>
            </a:r>
            <a:endParaRPr sz="1600" b="1">
              <a:solidFill>
                <a:schemeClr val="bg1"/>
              </a:solidFill>
              <a:highlight>
                <a:srgbClr val="FD6B6E"/>
              </a:highlight>
            </a:endParaRPr>
          </a:p>
        </p:txBody>
      </p:sp>
      <p:sp>
        <p:nvSpPr>
          <p:cNvPr id="6" name="ZoneTexte 5">
            <a:extLst>
              <a:ext uri="{FF2B5EF4-FFF2-40B4-BE49-F238E27FC236}">
                <a16:creationId xmlns:a16="http://schemas.microsoft.com/office/drawing/2014/main" id="{F2E1FBF0-731F-2B13-32C3-51807E38BA5E}"/>
              </a:ext>
            </a:extLst>
          </p:cNvPr>
          <p:cNvSpPr txBox="1"/>
          <p:nvPr/>
        </p:nvSpPr>
        <p:spPr>
          <a:xfrm>
            <a:off x="1098503" y="2123701"/>
            <a:ext cx="4434735" cy="861583"/>
          </a:xfrm>
          <a:prstGeom prst="rect">
            <a:avLst/>
          </a:prstGeom>
          <a:noFill/>
        </p:spPr>
        <p:txBody>
          <a:bodyPr wrap="square" lIns="121920" tIns="60960" rIns="121920" bIns="60960" rtlCol="0" anchor="t">
            <a:spAutoFit/>
          </a:bodyPr>
          <a:lstStyle/>
          <a:p>
            <a:pPr marL="228594" indent="-228594" algn="ctr">
              <a:buFont typeface="Arial" panose="020B0604020202020204" pitchFamily="34" charset="0"/>
              <a:buChar char="•"/>
            </a:pPr>
            <a:r>
              <a:rPr lang="fr-FR" sz="1333" b="1"/>
              <a:t>Prioriser les produits les moins émetteurs-alternatives systématiques clients</a:t>
            </a:r>
            <a:endParaRPr lang="fr-FR" sz="800"/>
          </a:p>
          <a:p>
            <a:pPr algn="ctr"/>
            <a:endParaRPr lang="fr-FR" sz="800"/>
          </a:p>
          <a:p>
            <a:pPr marL="228594" indent="-228594" algn="ctr">
              <a:buFont typeface="Arial" panose="020B0604020202020204" pitchFamily="34" charset="0"/>
              <a:buChar char="•"/>
            </a:pPr>
            <a:r>
              <a:rPr lang="fr-FR" sz="1333" b="1"/>
              <a:t>NOUVEAU RETAIL</a:t>
            </a:r>
            <a:endParaRPr lang="fr-FR" sz="1333"/>
          </a:p>
        </p:txBody>
      </p:sp>
      <p:sp>
        <p:nvSpPr>
          <p:cNvPr id="7" name="ZoneTexte 6">
            <a:extLst>
              <a:ext uri="{FF2B5EF4-FFF2-40B4-BE49-F238E27FC236}">
                <a16:creationId xmlns:a16="http://schemas.microsoft.com/office/drawing/2014/main" id="{78461DB2-3237-CB0C-FB92-212E05A3FFC5}"/>
              </a:ext>
            </a:extLst>
          </p:cNvPr>
          <p:cNvSpPr txBox="1"/>
          <p:nvPr/>
        </p:nvSpPr>
        <p:spPr>
          <a:xfrm>
            <a:off x="6738226" y="4116986"/>
            <a:ext cx="3818692" cy="533351"/>
          </a:xfrm>
          <a:prstGeom prst="rect">
            <a:avLst/>
          </a:prstGeom>
          <a:noFill/>
        </p:spPr>
        <p:txBody>
          <a:bodyPr wrap="square" lIns="121920" tIns="60960" rIns="121920" bIns="60960" rtlCol="0" anchor="t">
            <a:spAutoFit/>
          </a:bodyPr>
          <a:lstStyle/>
          <a:p>
            <a:pPr marL="228594" indent="-228594">
              <a:spcAft>
                <a:spcPts val="800"/>
              </a:spcAft>
              <a:buFont typeface="Arial" panose="020B0604020202020204" pitchFamily="34" charset="0"/>
              <a:buChar char="•"/>
            </a:pPr>
            <a:r>
              <a:rPr lang="fr-FR" sz="1333" b="1"/>
              <a:t>Fret aérien : exception- validation </a:t>
            </a:r>
            <a:r>
              <a:rPr lang="fr-FR" sz="1333" b="1" err="1"/>
              <a:t>Dir</a:t>
            </a:r>
            <a:r>
              <a:rPr lang="fr-FR" sz="1333" b="1"/>
              <a:t> </a:t>
            </a:r>
            <a:r>
              <a:rPr lang="fr-FR" sz="1333" b="1" err="1"/>
              <a:t>Supply</a:t>
            </a:r>
            <a:r>
              <a:rPr lang="fr-FR" sz="1333" b="1"/>
              <a:t> et CEO + </a:t>
            </a:r>
            <a:r>
              <a:rPr lang="fr-FR" sz="1333" b="1" i="1"/>
              <a:t>Alerte &gt; 1 Tonne</a:t>
            </a:r>
            <a:endParaRPr lang="fr-FR" sz="1333" i="1"/>
          </a:p>
        </p:txBody>
      </p:sp>
      <p:sp>
        <p:nvSpPr>
          <p:cNvPr id="9" name="ZoneTexte 8">
            <a:extLst>
              <a:ext uri="{FF2B5EF4-FFF2-40B4-BE49-F238E27FC236}">
                <a16:creationId xmlns:a16="http://schemas.microsoft.com/office/drawing/2014/main" id="{4A63251A-9432-18AC-AA85-5A91C389C6CB}"/>
              </a:ext>
            </a:extLst>
          </p:cNvPr>
          <p:cNvSpPr txBox="1"/>
          <p:nvPr/>
        </p:nvSpPr>
        <p:spPr>
          <a:xfrm>
            <a:off x="1109180" y="4527017"/>
            <a:ext cx="4436357" cy="635943"/>
          </a:xfrm>
          <a:prstGeom prst="rect">
            <a:avLst/>
          </a:prstGeom>
          <a:noFill/>
        </p:spPr>
        <p:txBody>
          <a:bodyPr wrap="square" lIns="121920" tIns="60960" rIns="121920" bIns="60960" rtlCol="0" anchor="t">
            <a:spAutoFit/>
          </a:bodyPr>
          <a:lstStyle/>
          <a:p>
            <a:pPr marL="228594" indent="-228594" algn="ctr">
              <a:spcAft>
                <a:spcPts val="800"/>
              </a:spcAft>
              <a:buFont typeface="Arial" panose="020B0604020202020204" pitchFamily="34" charset="0"/>
              <a:buChar char="•"/>
            </a:pPr>
            <a:r>
              <a:rPr lang="fr-FR" sz="1333" b="1"/>
              <a:t>Eco-conception- matières-optimisation</a:t>
            </a:r>
          </a:p>
          <a:p>
            <a:pPr marL="228594" indent="-228594" algn="ctr">
              <a:spcAft>
                <a:spcPts val="800"/>
              </a:spcAft>
              <a:buFont typeface="Arial" panose="020B0604020202020204" pitchFamily="34" charset="0"/>
              <a:buChar char="•"/>
            </a:pPr>
            <a:r>
              <a:rPr lang="fr-FR" sz="1333" b="1"/>
              <a:t>EDC dès le projet</a:t>
            </a:r>
            <a:endParaRPr lang="fr-FR" sz="1333"/>
          </a:p>
        </p:txBody>
      </p:sp>
      <p:sp>
        <p:nvSpPr>
          <p:cNvPr id="2" name="Google Shape;10355;p124">
            <a:extLst>
              <a:ext uri="{FF2B5EF4-FFF2-40B4-BE49-F238E27FC236}">
                <a16:creationId xmlns:a16="http://schemas.microsoft.com/office/drawing/2014/main" id="{C9C85158-99E3-CC59-A012-C2070A6A85DF}"/>
              </a:ext>
            </a:extLst>
          </p:cNvPr>
          <p:cNvSpPr/>
          <p:nvPr/>
        </p:nvSpPr>
        <p:spPr>
          <a:xfrm>
            <a:off x="6161180" y="1451035"/>
            <a:ext cx="4511872" cy="1174535"/>
          </a:xfrm>
          <a:prstGeom prst="roundRect">
            <a:avLst>
              <a:gd name="adj" fmla="val 11250"/>
            </a:avLst>
          </a:prstGeom>
          <a:solidFill>
            <a:srgbClr val="FFFFFF"/>
          </a:solidFill>
          <a:ln w="21150" cap="flat" cmpd="sng">
            <a:solidFill>
              <a:srgbClr val="215545"/>
            </a:solidFill>
            <a:prstDash val="solid"/>
            <a:round/>
            <a:headEnd type="none" w="sm" len="sm"/>
            <a:tailEnd type="none" w="sm" len="sm"/>
          </a:ln>
        </p:spPr>
        <p:txBody>
          <a:bodyPr spcFirstLastPara="1" wrap="square" lIns="60933" tIns="60933" rIns="60933" bIns="60933" anchor="ctr" anchorCtr="0">
            <a:noAutofit/>
          </a:bodyPr>
          <a:lstStyle/>
          <a:p>
            <a:pPr algn="ctr">
              <a:lnSpc>
                <a:spcPct val="125000"/>
              </a:lnSpc>
              <a:buClr>
                <a:srgbClr val="000000"/>
              </a:buClr>
              <a:buSzPts val="1200"/>
            </a:pPr>
            <a:endParaRPr sz="1600">
              <a:solidFill>
                <a:srgbClr val="000000"/>
              </a:solidFill>
              <a:latin typeface="Calibri"/>
              <a:ea typeface="Calibri"/>
              <a:cs typeface="Calibri"/>
              <a:sym typeface="Calibri"/>
            </a:endParaRPr>
          </a:p>
        </p:txBody>
      </p:sp>
      <p:sp>
        <p:nvSpPr>
          <p:cNvPr id="3" name="Google Shape;10356;p124">
            <a:extLst>
              <a:ext uri="{FF2B5EF4-FFF2-40B4-BE49-F238E27FC236}">
                <a16:creationId xmlns:a16="http://schemas.microsoft.com/office/drawing/2014/main" id="{4D693CC6-59CF-5A8F-1B91-64D564AF1443}"/>
              </a:ext>
            </a:extLst>
          </p:cNvPr>
          <p:cNvSpPr txBox="1"/>
          <p:nvPr/>
        </p:nvSpPr>
        <p:spPr>
          <a:xfrm>
            <a:off x="6363637" y="1544364"/>
            <a:ext cx="4132643" cy="307777"/>
          </a:xfrm>
          <a:prstGeom prst="rect">
            <a:avLst/>
          </a:prstGeom>
          <a:noFill/>
          <a:ln>
            <a:noFill/>
          </a:ln>
        </p:spPr>
        <p:txBody>
          <a:bodyPr spcFirstLastPara="1" wrap="square" lIns="0" tIns="0" rIns="0" bIns="0" anchor="t" anchorCtr="0">
            <a:spAutoFit/>
          </a:bodyPr>
          <a:lstStyle/>
          <a:p>
            <a:pPr lvl="1" algn="ctr">
              <a:lnSpc>
                <a:spcPct val="125000"/>
              </a:lnSpc>
              <a:buClr>
                <a:srgbClr val="EA642B"/>
              </a:buClr>
              <a:buSzPts val="1200"/>
            </a:pPr>
            <a:r>
              <a:rPr lang="en" sz="1600" b="1">
                <a:solidFill>
                  <a:schemeClr val="bg1"/>
                </a:solidFill>
                <a:highlight>
                  <a:srgbClr val="FD6B6E"/>
                </a:highlight>
              </a:rPr>
              <a:t>REDUCTION ECHANTILLONS/ EXPRESS</a:t>
            </a:r>
            <a:endParaRPr sz="1600" b="1">
              <a:solidFill>
                <a:schemeClr val="bg1"/>
              </a:solidFill>
              <a:highlight>
                <a:srgbClr val="FD6B6E"/>
              </a:highlight>
            </a:endParaRPr>
          </a:p>
        </p:txBody>
      </p:sp>
      <p:sp>
        <p:nvSpPr>
          <p:cNvPr id="4" name="ZoneTexte 3">
            <a:extLst>
              <a:ext uri="{FF2B5EF4-FFF2-40B4-BE49-F238E27FC236}">
                <a16:creationId xmlns:a16="http://schemas.microsoft.com/office/drawing/2014/main" id="{BBC1B1E1-C7AE-E06A-3CB5-AC3680C71BF2}"/>
              </a:ext>
            </a:extLst>
          </p:cNvPr>
          <p:cNvSpPr txBox="1"/>
          <p:nvPr/>
        </p:nvSpPr>
        <p:spPr>
          <a:xfrm>
            <a:off x="6520614" y="2016742"/>
            <a:ext cx="3646295" cy="328231"/>
          </a:xfrm>
          <a:prstGeom prst="rect">
            <a:avLst/>
          </a:prstGeom>
          <a:noFill/>
        </p:spPr>
        <p:txBody>
          <a:bodyPr wrap="square" lIns="121920" tIns="60960" rIns="121920" bIns="60960" rtlCol="0" anchor="t">
            <a:spAutoFit/>
          </a:bodyPr>
          <a:lstStyle/>
          <a:p>
            <a:pPr marL="285750" indent="-285750">
              <a:spcAft>
                <a:spcPts val="800"/>
              </a:spcAft>
              <a:buFont typeface="Arial" panose="020B0604020202020204" pitchFamily="34" charset="0"/>
              <a:buChar char="•"/>
            </a:pPr>
            <a:r>
              <a:rPr lang="fr-FR" sz="1333" b="1"/>
              <a:t>Réduction des échantillons </a:t>
            </a:r>
            <a:r>
              <a:rPr lang="en-ZA" sz="1333" b="1"/>
              <a:t>et </a:t>
            </a:r>
            <a:r>
              <a:rPr lang="en-ZA" sz="1333" b="1" err="1"/>
              <a:t>coursiers</a:t>
            </a:r>
            <a:r>
              <a:rPr lang="en-ZA" sz="1333" b="1"/>
              <a:t> </a:t>
            </a:r>
            <a:endParaRPr lang="fr-FR" sz="1333" b="1"/>
          </a:p>
        </p:txBody>
      </p:sp>
      <p:sp>
        <p:nvSpPr>
          <p:cNvPr id="51" name="Google Shape;10361;p124">
            <a:extLst>
              <a:ext uri="{FF2B5EF4-FFF2-40B4-BE49-F238E27FC236}">
                <a16:creationId xmlns:a16="http://schemas.microsoft.com/office/drawing/2014/main" id="{0AC474B2-2F48-5516-F20C-EE0473470AB3}"/>
              </a:ext>
            </a:extLst>
          </p:cNvPr>
          <p:cNvSpPr/>
          <p:nvPr/>
        </p:nvSpPr>
        <p:spPr>
          <a:xfrm>
            <a:off x="10858384" y="4615832"/>
            <a:ext cx="1139733" cy="425200"/>
          </a:xfrm>
          <a:prstGeom prst="rect">
            <a:avLst/>
          </a:prstGeom>
          <a:solidFill>
            <a:schemeClr val="bg1"/>
          </a:solidFill>
          <a:ln>
            <a:noFill/>
          </a:ln>
        </p:spPr>
        <p:txBody>
          <a:bodyPr spcFirstLastPara="1" wrap="square" lIns="121900" tIns="121900" rIns="121900" bIns="121900" anchor="ctr" anchorCtr="0">
            <a:noAutofit/>
          </a:bodyPr>
          <a:lstStyle/>
          <a:p>
            <a:pPr algn="ctr"/>
            <a:endParaRPr sz="800">
              <a:solidFill>
                <a:schemeClr val="dk1"/>
              </a:solidFill>
              <a:latin typeface="Inter"/>
              <a:ea typeface="Inter"/>
              <a:cs typeface="Inter"/>
              <a:sym typeface="Inter"/>
            </a:endParaRPr>
          </a:p>
        </p:txBody>
      </p:sp>
      <p:grpSp>
        <p:nvGrpSpPr>
          <p:cNvPr id="5" name="Groupe 4">
            <a:extLst>
              <a:ext uri="{FF2B5EF4-FFF2-40B4-BE49-F238E27FC236}">
                <a16:creationId xmlns:a16="http://schemas.microsoft.com/office/drawing/2014/main" id="{F455BB85-A005-B53D-4EAF-871BA3E5B0FC}"/>
              </a:ext>
            </a:extLst>
          </p:cNvPr>
          <p:cNvGrpSpPr/>
          <p:nvPr/>
        </p:nvGrpSpPr>
        <p:grpSpPr>
          <a:xfrm>
            <a:off x="604158" y="507299"/>
            <a:ext cx="10351885" cy="633504"/>
            <a:chOff x="177902" y="-68964"/>
            <a:chExt cx="8587640" cy="525537"/>
          </a:xfrm>
        </p:grpSpPr>
        <p:sp>
          <p:nvSpPr>
            <p:cNvPr id="8" name="Rectangle 7">
              <a:extLst>
                <a:ext uri="{FF2B5EF4-FFF2-40B4-BE49-F238E27FC236}">
                  <a16:creationId xmlns:a16="http://schemas.microsoft.com/office/drawing/2014/main" id="{F743F049-14AC-7E74-35DB-40B8C6D09EAD}"/>
                </a:ext>
              </a:extLst>
            </p:cNvPr>
            <p:cNvSpPr/>
            <p:nvPr/>
          </p:nvSpPr>
          <p:spPr>
            <a:xfrm>
              <a:off x="260203" y="-68964"/>
              <a:ext cx="585926" cy="68804"/>
            </a:xfrm>
            <a:prstGeom prst="rect">
              <a:avLst/>
            </a:prstGeom>
            <a:solidFill>
              <a:srgbClr val="FD5D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A7F57595-C315-1B96-CE62-04937E27631E}"/>
                </a:ext>
              </a:extLst>
            </p:cNvPr>
            <p:cNvSpPr txBox="1"/>
            <p:nvPr/>
          </p:nvSpPr>
          <p:spPr>
            <a:xfrm>
              <a:off x="177902" y="73589"/>
              <a:ext cx="8587640" cy="382984"/>
            </a:xfrm>
            <a:prstGeom prst="rect">
              <a:avLst/>
            </a:prstGeom>
            <a:noFill/>
          </p:spPr>
          <p:txBody>
            <a:bodyPr wrap="square" lIns="91440" tIns="45720" rIns="91440" bIns="45720" rtlCol="0" anchor="t">
              <a:spAutoFit/>
            </a:bodyPr>
            <a:lstStyle/>
            <a:p>
              <a:r>
                <a:rPr lang="en-US" sz="2400" b="1">
                  <a:solidFill>
                    <a:schemeClr val="bg2">
                      <a:lumMod val="10000"/>
                    </a:schemeClr>
                  </a:solidFill>
                  <a:latin typeface="Poppins" panose="00000500000000000000" pitchFamily="2" charset="0"/>
                  <a:cs typeface="Poppins" panose="00000500000000000000" pitchFamily="2" charset="0"/>
                </a:rPr>
                <a:t>UN PLAN D’ACTION EN 4 LEVIERS PRIORITAIRES</a:t>
              </a:r>
            </a:p>
          </p:txBody>
        </p:sp>
      </p:grpSp>
      <p:grpSp>
        <p:nvGrpSpPr>
          <p:cNvPr id="13" name="Graphique 53">
            <a:extLst>
              <a:ext uri="{FF2B5EF4-FFF2-40B4-BE49-F238E27FC236}">
                <a16:creationId xmlns:a16="http://schemas.microsoft.com/office/drawing/2014/main" id="{8186BC9D-221F-046E-AF08-C8E5F5DDF5DF}"/>
              </a:ext>
            </a:extLst>
          </p:cNvPr>
          <p:cNvGrpSpPr/>
          <p:nvPr/>
        </p:nvGrpSpPr>
        <p:grpSpPr>
          <a:xfrm>
            <a:off x="11105747" y="6442577"/>
            <a:ext cx="885536" cy="253171"/>
            <a:chOff x="4627454" y="5862756"/>
            <a:chExt cx="1931473" cy="552199"/>
          </a:xfrm>
          <a:solidFill>
            <a:schemeClr val="tx1"/>
          </a:solidFill>
        </p:grpSpPr>
        <p:sp>
          <p:nvSpPr>
            <p:cNvPr id="22" name="Forme libre : forme 21">
              <a:extLst>
                <a:ext uri="{FF2B5EF4-FFF2-40B4-BE49-F238E27FC236}">
                  <a16:creationId xmlns:a16="http://schemas.microsoft.com/office/drawing/2014/main" id="{AB71A0E7-96E9-8A96-D459-42C3C3D6ED0A}"/>
                </a:ext>
              </a:extLst>
            </p:cNvPr>
            <p:cNvSpPr/>
            <p:nvPr/>
          </p:nvSpPr>
          <p:spPr>
            <a:xfrm>
              <a:off x="5189057" y="6009664"/>
              <a:ext cx="321344" cy="396706"/>
            </a:xfrm>
            <a:custGeom>
              <a:avLst/>
              <a:gdLst>
                <a:gd name="connsiteX0" fmla="*/ 259338 w 321344"/>
                <a:gd name="connsiteY0" fmla="*/ 396707 h 396706"/>
                <a:gd name="connsiteX1" fmla="*/ 259338 w 321344"/>
                <a:gd name="connsiteY1" fmla="*/ 175390 h 396706"/>
                <a:gd name="connsiteX2" fmla="*/ 169394 w 321344"/>
                <a:gd name="connsiteY2" fmla="*/ 52195 h 396706"/>
                <a:gd name="connsiteX3" fmla="*/ 92397 w 321344"/>
                <a:gd name="connsiteY3" fmla="*/ 87218 h 396706"/>
                <a:gd name="connsiteX4" fmla="*/ 62007 w 321344"/>
                <a:gd name="connsiteY4" fmla="*/ 175527 h 396706"/>
                <a:gd name="connsiteX5" fmla="*/ 62007 w 321344"/>
                <a:gd name="connsiteY5" fmla="*/ 342195 h 396706"/>
                <a:gd name="connsiteX6" fmla="*/ 2453 w 321344"/>
                <a:gd name="connsiteY6" fmla="*/ 396298 h 396706"/>
                <a:gd name="connsiteX7" fmla="*/ 0 w 321344"/>
                <a:gd name="connsiteY7" fmla="*/ 396298 h 396706"/>
                <a:gd name="connsiteX8" fmla="*/ 0 w 321344"/>
                <a:gd name="connsiteY8" fmla="*/ 5996 h 396706"/>
                <a:gd name="connsiteX9" fmla="*/ 62007 w 321344"/>
                <a:gd name="connsiteY9" fmla="*/ 5996 h 396706"/>
                <a:gd name="connsiteX10" fmla="*/ 62007 w 321344"/>
                <a:gd name="connsiteY10" fmla="*/ 73318 h 396706"/>
                <a:gd name="connsiteX11" fmla="*/ 63506 w 321344"/>
                <a:gd name="connsiteY11" fmla="*/ 73318 h 396706"/>
                <a:gd name="connsiteX12" fmla="*/ 190517 w 321344"/>
                <a:gd name="connsiteY12" fmla="*/ 0 h 396706"/>
                <a:gd name="connsiteX13" fmla="*/ 287684 w 321344"/>
                <a:gd name="connsiteY13" fmla="*/ 41020 h 396706"/>
                <a:gd name="connsiteX14" fmla="*/ 321345 w 321344"/>
                <a:gd name="connsiteY14" fmla="*/ 159582 h 396706"/>
                <a:gd name="connsiteX15" fmla="*/ 321345 w 321344"/>
                <a:gd name="connsiteY15" fmla="*/ 396707 h 396706"/>
                <a:gd name="connsiteX16" fmla="*/ 259338 w 321344"/>
                <a:gd name="connsiteY16" fmla="*/ 396707 h 39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1344" h="396706">
                  <a:moveTo>
                    <a:pt x="259338" y="396707"/>
                  </a:moveTo>
                  <a:lnTo>
                    <a:pt x="259338" y="175390"/>
                  </a:lnTo>
                  <a:cubicBezTo>
                    <a:pt x="259338" y="93215"/>
                    <a:pt x="229357" y="52195"/>
                    <a:pt x="169394" y="52195"/>
                  </a:cubicBezTo>
                  <a:cubicBezTo>
                    <a:pt x="138323" y="52195"/>
                    <a:pt x="112702" y="63915"/>
                    <a:pt x="92397" y="87218"/>
                  </a:cubicBezTo>
                  <a:cubicBezTo>
                    <a:pt x="72091" y="110522"/>
                    <a:pt x="62007" y="139958"/>
                    <a:pt x="62007" y="175527"/>
                  </a:cubicBezTo>
                  <a:lnTo>
                    <a:pt x="62007" y="342195"/>
                  </a:lnTo>
                  <a:cubicBezTo>
                    <a:pt x="62007" y="375038"/>
                    <a:pt x="35432" y="396298"/>
                    <a:pt x="2453" y="396298"/>
                  </a:cubicBezTo>
                  <a:lnTo>
                    <a:pt x="0" y="396298"/>
                  </a:lnTo>
                  <a:lnTo>
                    <a:pt x="0" y="5996"/>
                  </a:lnTo>
                  <a:lnTo>
                    <a:pt x="62007" y="5996"/>
                  </a:lnTo>
                  <a:lnTo>
                    <a:pt x="62007" y="73318"/>
                  </a:lnTo>
                  <a:lnTo>
                    <a:pt x="63506" y="73318"/>
                  </a:lnTo>
                  <a:cubicBezTo>
                    <a:pt x="92806" y="24394"/>
                    <a:pt x="135052" y="0"/>
                    <a:pt x="190517" y="0"/>
                  </a:cubicBezTo>
                  <a:cubicBezTo>
                    <a:pt x="232900" y="0"/>
                    <a:pt x="265198" y="13628"/>
                    <a:pt x="287684" y="41020"/>
                  </a:cubicBezTo>
                  <a:cubicBezTo>
                    <a:pt x="310170" y="68412"/>
                    <a:pt x="321345" y="107933"/>
                    <a:pt x="321345" y="159582"/>
                  </a:cubicBezTo>
                  <a:lnTo>
                    <a:pt x="321345" y="396707"/>
                  </a:lnTo>
                  <a:lnTo>
                    <a:pt x="259338" y="396707"/>
                  </a:lnTo>
                  <a:close/>
                </a:path>
              </a:pathLst>
            </a:custGeom>
            <a:grpFill/>
            <a:ln w="13617" cap="flat">
              <a:noFill/>
              <a:prstDash val="solid"/>
              <a:miter/>
            </a:ln>
          </p:spPr>
          <p:txBody>
            <a:bodyPr rtlCol="0" anchor="ctr"/>
            <a:lstStyle/>
            <a:p>
              <a:endParaRPr lang="fr-FR"/>
            </a:p>
          </p:txBody>
        </p:sp>
        <p:sp>
          <p:nvSpPr>
            <p:cNvPr id="23" name="Forme libre : forme 22">
              <a:extLst>
                <a:ext uri="{FF2B5EF4-FFF2-40B4-BE49-F238E27FC236}">
                  <a16:creationId xmlns:a16="http://schemas.microsoft.com/office/drawing/2014/main" id="{A402137F-1541-BAF1-F1FF-A6190C6AE9E2}"/>
                </a:ext>
              </a:extLst>
            </p:cNvPr>
            <p:cNvSpPr/>
            <p:nvPr/>
          </p:nvSpPr>
          <p:spPr>
            <a:xfrm>
              <a:off x="5592850" y="6009527"/>
              <a:ext cx="306081" cy="405428"/>
            </a:xfrm>
            <a:custGeom>
              <a:avLst/>
              <a:gdLst>
                <a:gd name="connsiteX0" fmla="*/ 243938 w 306081"/>
                <a:gd name="connsiteY0" fmla="*/ 396843 h 405428"/>
                <a:gd name="connsiteX1" fmla="*/ 243938 w 306081"/>
                <a:gd name="connsiteY1" fmla="*/ 335790 h 405428"/>
                <a:gd name="connsiteX2" fmla="*/ 242439 w 306081"/>
                <a:gd name="connsiteY2" fmla="*/ 335790 h 405428"/>
                <a:gd name="connsiteX3" fmla="*/ 123332 w 306081"/>
                <a:gd name="connsiteY3" fmla="*/ 405429 h 405428"/>
                <a:gd name="connsiteX4" fmla="*/ 32707 w 306081"/>
                <a:gd name="connsiteY4" fmla="*/ 374766 h 405428"/>
                <a:gd name="connsiteX5" fmla="*/ 0 w 306081"/>
                <a:gd name="connsiteY5" fmla="*/ 293408 h 405428"/>
                <a:gd name="connsiteX6" fmla="*/ 127829 w 306081"/>
                <a:gd name="connsiteY6" fmla="*/ 167077 h 405428"/>
                <a:gd name="connsiteX7" fmla="*/ 243938 w 306081"/>
                <a:gd name="connsiteY7" fmla="*/ 150860 h 405428"/>
                <a:gd name="connsiteX8" fmla="*/ 164216 w 306081"/>
                <a:gd name="connsiteY8" fmla="*/ 52195 h 405428"/>
                <a:gd name="connsiteX9" fmla="*/ 99483 w 306081"/>
                <a:gd name="connsiteY9" fmla="*/ 62416 h 405428"/>
                <a:gd name="connsiteX10" fmla="*/ 38022 w 306081"/>
                <a:gd name="connsiteY10" fmla="*/ 36250 h 405428"/>
                <a:gd name="connsiteX11" fmla="*/ 38022 w 306081"/>
                <a:gd name="connsiteY11" fmla="*/ 36250 h 405428"/>
                <a:gd name="connsiteX12" fmla="*/ 169530 w 306081"/>
                <a:gd name="connsiteY12" fmla="*/ 0 h 405428"/>
                <a:gd name="connsiteX13" fmla="*/ 306082 w 306081"/>
                <a:gd name="connsiteY13" fmla="*/ 144455 h 405428"/>
                <a:gd name="connsiteX14" fmla="*/ 306082 w 306081"/>
                <a:gd name="connsiteY14" fmla="*/ 396707 h 405428"/>
                <a:gd name="connsiteX15" fmla="*/ 244075 w 306081"/>
                <a:gd name="connsiteY15" fmla="*/ 396707 h 405428"/>
                <a:gd name="connsiteX16" fmla="*/ 243938 w 306081"/>
                <a:gd name="connsiteY16" fmla="*/ 200466 h 405428"/>
                <a:gd name="connsiteX17" fmla="*/ 150588 w 306081"/>
                <a:gd name="connsiteY17" fmla="*/ 213276 h 405428"/>
                <a:gd name="connsiteX18" fmla="*/ 85583 w 306081"/>
                <a:gd name="connsiteY18" fmla="*/ 234672 h 405428"/>
                <a:gd name="connsiteX19" fmla="*/ 63642 w 306081"/>
                <a:gd name="connsiteY19" fmla="*/ 288910 h 405428"/>
                <a:gd name="connsiteX20" fmla="*/ 83811 w 306081"/>
                <a:gd name="connsiteY20" fmla="*/ 335245 h 405428"/>
                <a:gd name="connsiteX21" fmla="*/ 137641 w 306081"/>
                <a:gd name="connsiteY21" fmla="*/ 353234 h 405428"/>
                <a:gd name="connsiteX22" fmla="*/ 213821 w 306081"/>
                <a:gd name="connsiteY22" fmla="*/ 320936 h 405428"/>
                <a:gd name="connsiteX23" fmla="*/ 243938 w 306081"/>
                <a:gd name="connsiteY23" fmla="*/ 239033 h 405428"/>
                <a:gd name="connsiteX24" fmla="*/ 243938 w 306081"/>
                <a:gd name="connsiteY24" fmla="*/ 200466 h 405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6081" h="405428">
                  <a:moveTo>
                    <a:pt x="243938" y="396843"/>
                  </a:moveTo>
                  <a:lnTo>
                    <a:pt x="243938" y="335790"/>
                  </a:lnTo>
                  <a:lnTo>
                    <a:pt x="242439" y="335790"/>
                  </a:lnTo>
                  <a:cubicBezTo>
                    <a:pt x="215456" y="382125"/>
                    <a:pt x="175799" y="405429"/>
                    <a:pt x="123332" y="405429"/>
                  </a:cubicBezTo>
                  <a:cubicBezTo>
                    <a:pt x="84765" y="405429"/>
                    <a:pt x="54511" y="395208"/>
                    <a:pt x="32707" y="374766"/>
                  </a:cubicBezTo>
                  <a:cubicBezTo>
                    <a:pt x="10902" y="354324"/>
                    <a:pt x="0" y="327205"/>
                    <a:pt x="0" y="293408"/>
                  </a:cubicBezTo>
                  <a:cubicBezTo>
                    <a:pt x="0" y="221044"/>
                    <a:pt x="42655" y="178934"/>
                    <a:pt x="127829" y="167077"/>
                  </a:cubicBezTo>
                  <a:lnTo>
                    <a:pt x="243938" y="150860"/>
                  </a:lnTo>
                  <a:cubicBezTo>
                    <a:pt x="243938" y="85038"/>
                    <a:pt x="217364" y="52195"/>
                    <a:pt x="164216" y="52195"/>
                  </a:cubicBezTo>
                  <a:cubicBezTo>
                    <a:pt x="137096" y="52195"/>
                    <a:pt x="126330" y="53285"/>
                    <a:pt x="99483" y="62416"/>
                  </a:cubicBezTo>
                  <a:cubicBezTo>
                    <a:pt x="75226" y="70592"/>
                    <a:pt x="38022" y="61870"/>
                    <a:pt x="38022" y="36250"/>
                  </a:cubicBezTo>
                  <a:lnTo>
                    <a:pt x="38022" y="36250"/>
                  </a:lnTo>
                  <a:cubicBezTo>
                    <a:pt x="76043" y="11992"/>
                    <a:pt x="119925" y="0"/>
                    <a:pt x="169530" y="0"/>
                  </a:cubicBezTo>
                  <a:cubicBezTo>
                    <a:pt x="260564" y="0"/>
                    <a:pt x="306082" y="48106"/>
                    <a:pt x="306082" y="144455"/>
                  </a:cubicBezTo>
                  <a:lnTo>
                    <a:pt x="306082" y="396707"/>
                  </a:lnTo>
                  <a:lnTo>
                    <a:pt x="244075" y="396707"/>
                  </a:lnTo>
                  <a:close/>
                  <a:moveTo>
                    <a:pt x="243938" y="200466"/>
                  </a:moveTo>
                  <a:lnTo>
                    <a:pt x="150588" y="213276"/>
                  </a:lnTo>
                  <a:cubicBezTo>
                    <a:pt x="121833" y="217364"/>
                    <a:pt x="100165" y="224451"/>
                    <a:pt x="85583" y="234672"/>
                  </a:cubicBezTo>
                  <a:cubicBezTo>
                    <a:pt x="71001" y="244892"/>
                    <a:pt x="63642" y="263018"/>
                    <a:pt x="63642" y="288910"/>
                  </a:cubicBezTo>
                  <a:cubicBezTo>
                    <a:pt x="63642" y="307853"/>
                    <a:pt x="70320" y="323253"/>
                    <a:pt x="83811" y="335245"/>
                  </a:cubicBezTo>
                  <a:cubicBezTo>
                    <a:pt x="97303" y="347238"/>
                    <a:pt x="115292" y="353234"/>
                    <a:pt x="137641" y="353234"/>
                  </a:cubicBezTo>
                  <a:cubicBezTo>
                    <a:pt x="168440" y="353234"/>
                    <a:pt x="193788" y="342468"/>
                    <a:pt x="213821" y="320936"/>
                  </a:cubicBezTo>
                  <a:cubicBezTo>
                    <a:pt x="233854" y="299404"/>
                    <a:pt x="243938" y="272148"/>
                    <a:pt x="243938" y="239033"/>
                  </a:cubicBezTo>
                  <a:lnTo>
                    <a:pt x="243938" y="200466"/>
                  </a:lnTo>
                  <a:close/>
                </a:path>
              </a:pathLst>
            </a:custGeom>
            <a:grpFill/>
            <a:ln w="13617" cap="flat">
              <a:noFill/>
              <a:prstDash val="solid"/>
              <a:miter/>
            </a:ln>
          </p:spPr>
          <p:txBody>
            <a:bodyPr rtlCol="0" anchor="ctr"/>
            <a:lstStyle/>
            <a:p>
              <a:endParaRPr lang="fr-FR"/>
            </a:p>
          </p:txBody>
        </p:sp>
        <p:sp>
          <p:nvSpPr>
            <p:cNvPr id="24" name="Forme libre : forme 23">
              <a:extLst>
                <a:ext uri="{FF2B5EF4-FFF2-40B4-BE49-F238E27FC236}">
                  <a16:creationId xmlns:a16="http://schemas.microsoft.com/office/drawing/2014/main" id="{49DCF3C8-0295-50E0-5E10-10E6CF69D017}"/>
                </a:ext>
              </a:extLst>
            </p:cNvPr>
            <p:cNvSpPr/>
            <p:nvPr/>
          </p:nvSpPr>
          <p:spPr>
            <a:xfrm>
              <a:off x="6011497" y="6018794"/>
              <a:ext cx="62006" cy="387712"/>
            </a:xfrm>
            <a:custGeom>
              <a:avLst/>
              <a:gdLst>
                <a:gd name="connsiteX0" fmla="*/ 0 w 62006"/>
                <a:gd name="connsiteY0" fmla="*/ 387576 h 387712"/>
                <a:gd name="connsiteX1" fmla="*/ 0 w 62006"/>
                <a:gd name="connsiteY1" fmla="*/ 53557 h 387712"/>
                <a:gd name="connsiteX2" fmla="*/ 53557 w 62006"/>
                <a:gd name="connsiteY2" fmla="*/ 0 h 387712"/>
                <a:gd name="connsiteX3" fmla="*/ 62007 w 62006"/>
                <a:gd name="connsiteY3" fmla="*/ 0 h 387712"/>
                <a:gd name="connsiteX4" fmla="*/ 62007 w 62006"/>
                <a:gd name="connsiteY4" fmla="*/ 387712 h 387712"/>
                <a:gd name="connsiteX5" fmla="*/ 0 w 62006"/>
                <a:gd name="connsiteY5" fmla="*/ 387712 h 387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387712">
                  <a:moveTo>
                    <a:pt x="0" y="387576"/>
                  </a:moveTo>
                  <a:lnTo>
                    <a:pt x="0" y="53557"/>
                  </a:lnTo>
                  <a:cubicBezTo>
                    <a:pt x="0" y="23985"/>
                    <a:pt x="23985" y="0"/>
                    <a:pt x="53557" y="0"/>
                  </a:cubicBezTo>
                  <a:lnTo>
                    <a:pt x="62007" y="0"/>
                  </a:lnTo>
                  <a:lnTo>
                    <a:pt x="62007" y="387712"/>
                  </a:lnTo>
                  <a:lnTo>
                    <a:pt x="0" y="387712"/>
                  </a:lnTo>
                  <a:close/>
                </a:path>
              </a:pathLst>
            </a:custGeom>
            <a:grpFill/>
            <a:ln w="13617" cap="flat">
              <a:noFill/>
              <a:prstDash val="solid"/>
              <a:miter/>
            </a:ln>
          </p:spPr>
          <p:txBody>
            <a:bodyPr rtlCol="0" anchor="ctr"/>
            <a:lstStyle/>
            <a:p>
              <a:endParaRPr lang="fr-FR"/>
            </a:p>
          </p:txBody>
        </p:sp>
        <p:sp>
          <p:nvSpPr>
            <p:cNvPr id="25" name="Forme libre : forme 24">
              <a:extLst>
                <a:ext uri="{FF2B5EF4-FFF2-40B4-BE49-F238E27FC236}">
                  <a16:creationId xmlns:a16="http://schemas.microsoft.com/office/drawing/2014/main" id="{8C05D81E-B095-E96A-F182-A4A958961638}"/>
                </a:ext>
              </a:extLst>
            </p:cNvPr>
            <p:cNvSpPr/>
            <p:nvPr/>
          </p:nvSpPr>
          <p:spPr>
            <a:xfrm>
              <a:off x="6059740" y="5863437"/>
              <a:ext cx="62006" cy="60507"/>
            </a:xfrm>
            <a:custGeom>
              <a:avLst/>
              <a:gdLst>
                <a:gd name="connsiteX0" fmla="*/ 0 w 62006"/>
                <a:gd name="connsiteY0" fmla="*/ 60508 h 60507"/>
                <a:gd name="connsiteX1" fmla="*/ 0 w 62006"/>
                <a:gd name="connsiteY1" fmla="*/ 0 h 60507"/>
                <a:gd name="connsiteX2" fmla="*/ 62007 w 62006"/>
                <a:gd name="connsiteY2" fmla="*/ 0 h 60507"/>
                <a:gd name="connsiteX3" fmla="*/ 62007 w 62006"/>
                <a:gd name="connsiteY3" fmla="*/ 5587 h 60507"/>
                <a:gd name="connsiteX4" fmla="*/ 7087 w 62006"/>
                <a:gd name="connsiteY4" fmla="*/ 60508 h 60507"/>
                <a:gd name="connsiteX5" fmla="*/ 0 w 62006"/>
                <a:gd name="connsiteY5" fmla="*/ 60508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60508"/>
                  </a:moveTo>
                  <a:lnTo>
                    <a:pt x="0" y="0"/>
                  </a:lnTo>
                  <a:lnTo>
                    <a:pt x="62007" y="0"/>
                  </a:lnTo>
                  <a:lnTo>
                    <a:pt x="62007" y="5587"/>
                  </a:lnTo>
                  <a:cubicBezTo>
                    <a:pt x="62007" y="35978"/>
                    <a:pt x="37340" y="60508"/>
                    <a:pt x="7087" y="60508"/>
                  </a:cubicBezTo>
                  <a:lnTo>
                    <a:pt x="0" y="60508"/>
                  </a:lnTo>
                  <a:close/>
                </a:path>
              </a:pathLst>
            </a:custGeom>
            <a:grpFill/>
            <a:ln w="13617" cap="flat">
              <a:noFill/>
              <a:prstDash val="solid"/>
              <a:miter/>
            </a:ln>
          </p:spPr>
          <p:txBody>
            <a:bodyPr rtlCol="0" anchor="ctr"/>
            <a:lstStyle/>
            <a:p>
              <a:endParaRPr lang="fr-FR"/>
            </a:p>
          </p:txBody>
        </p:sp>
        <p:sp>
          <p:nvSpPr>
            <p:cNvPr id="26" name="Forme libre : forme 25">
              <a:extLst>
                <a:ext uri="{FF2B5EF4-FFF2-40B4-BE49-F238E27FC236}">
                  <a16:creationId xmlns:a16="http://schemas.microsoft.com/office/drawing/2014/main" id="{C80BAFB6-4B9F-C239-FC06-A3A58217E0BB}"/>
                </a:ext>
              </a:extLst>
            </p:cNvPr>
            <p:cNvSpPr/>
            <p:nvPr/>
          </p:nvSpPr>
          <p:spPr>
            <a:xfrm>
              <a:off x="5963936" y="5863437"/>
              <a:ext cx="62006" cy="60507"/>
            </a:xfrm>
            <a:custGeom>
              <a:avLst/>
              <a:gdLst>
                <a:gd name="connsiteX0" fmla="*/ 0 w 62006"/>
                <a:gd name="connsiteY0" fmla="*/ 9267 h 60507"/>
                <a:gd name="connsiteX1" fmla="*/ 0 w 62006"/>
                <a:gd name="connsiteY1" fmla="*/ 0 h 60507"/>
                <a:gd name="connsiteX2" fmla="*/ 62007 w 62006"/>
                <a:gd name="connsiteY2" fmla="*/ 0 h 60507"/>
                <a:gd name="connsiteX3" fmla="*/ 62007 w 62006"/>
                <a:gd name="connsiteY3" fmla="*/ 60508 h 60507"/>
                <a:gd name="connsiteX4" fmla="*/ 51241 w 62006"/>
                <a:gd name="connsiteY4" fmla="*/ 60508 h 60507"/>
                <a:gd name="connsiteX5" fmla="*/ 0 w 62006"/>
                <a:gd name="connsiteY5" fmla="*/ 9267 h 60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60507">
                  <a:moveTo>
                    <a:pt x="0" y="9267"/>
                  </a:moveTo>
                  <a:lnTo>
                    <a:pt x="0" y="0"/>
                  </a:lnTo>
                  <a:lnTo>
                    <a:pt x="62007" y="0"/>
                  </a:lnTo>
                  <a:lnTo>
                    <a:pt x="62007" y="60508"/>
                  </a:lnTo>
                  <a:lnTo>
                    <a:pt x="51241" y="60508"/>
                  </a:lnTo>
                  <a:cubicBezTo>
                    <a:pt x="22895" y="60508"/>
                    <a:pt x="0" y="37613"/>
                    <a:pt x="0" y="9267"/>
                  </a:cubicBezTo>
                  <a:close/>
                </a:path>
              </a:pathLst>
            </a:custGeom>
            <a:grpFill/>
            <a:ln w="13617" cap="flat">
              <a:noFill/>
              <a:prstDash val="solid"/>
              <a:miter/>
            </a:ln>
          </p:spPr>
          <p:txBody>
            <a:bodyPr rtlCol="0" anchor="ctr"/>
            <a:lstStyle/>
            <a:p>
              <a:endParaRPr lang="fr-FR"/>
            </a:p>
          </p:txBody>
        </p:sp>
        <p:sp>
          <p:nvSpPr>
            <p:cNvPr id="27" name="Forme libre : forme 26">
              <a:extLst>
                <a:ext uri="{FF2B5EF4-FFF2-40B4-BE49-F238E27FC236}">
                  <a16:creationId xmlns:a16="http://schemas.microsoft.com/office/drawing/2014/main" id="{B721DAC6-DE8D-48D1-4FD3-67E176562355}"/>
                </a:ext>
              </a:extLst>
            </p:cNvPr>
            <p:cNvSpPr/>
            <p:nvPr/>
          </p:nvSpPr>
          <p:spPr>
            <a:xfrm>
              <a:off x="6217959" y="5862756"/>
              <a:ext cx="62006" cy="543615"/>
            </a:xfrm>
            <a:custGeom>
              <a:avLst/>
              <a:gdLst>
                <a:gd name="connsiteX0" fmla="*/ 62007 w 62006"/>
                <a:gd name="connsiteY0" fmla="*/ 0 h 543615"/>
                <a:gd name="connsiteX1" fmla="*/ 62007 w 62006"/>
                <a:gd name="connsiteY1" fmla="*/ 543615 h 543615"/>
                <a:gd name="connsiteX2" fmla="*/ 48106 w 62006"/>
                <a:gd name="connsiteY2" fmla="*/ 543615 h 543615"/>
                <a:gd name="connsiteX3" fmla="*/ 0 w 62006"/>
                <a:gd name="connsiteY3" fmla="*/ 495509 h 543615"/>
                <a:gd name="connsiteX4" fmla="*/ 0 w 62006"/>
                <a:gd name="connsiteY4" fmla="*/ 0 h 543615"/>
                <a:gd name="connsiteX5" fmla="*/ 62007 w 62006"/>
                <a:gd name="connsiteY5" fmla="*/ 0 h 5436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06" h="543615">
                  <a:moveTo>
                    <a:pt x="62007" y="0"/>
                  </a:moveTo>
                  <a:lnTo>
                    <a:pt x="62007" y="543615"/>
                  </a:lnTo>
                  <a:lnTo>
                    <a:pt x="48106" y="543615"/>
                  </a:lnTo>
                  <a:cubicBezTo>
                    <a:pt x="21532" y="543615"/>
                    <a:pt x="0" y="522083"/>
                    <a:pt x="0" y="495509"/>
                  </a:cubicBezTo>
                  <a:lnTo>
                    <a:pt x="0" y="0"/>
                  </a:lnTo>
                  <a:lnTo>
                    <a:pt x="62007" y="0"/>
                  </a:lnTo>
                  <a:close/>
                </a:path>
              </a:pathLst>
            </a:custGeom>
            <a:grpFill/>
            <a:ln w="13617" cap="flat">
              <a:noFill/>
              <a:prstDash val="solid"/>
              <a:miter/>
            </a:ln>
          </p:spPr>
          <p:txBody>
            <a:bodyPr rtlCol="0" anchor="ctr"/>
            <a:lstStyle/>
            <a:p>
              <a:endParaRPr lang="fr-FR"/>
            </a:p>
          </p:txBody>
        </p:sp>
        <p:sp>
          <p:nvSpPr>
            <p:cNvPr id="28" name="Forme libre : forme 27">
              <a:extLst>
                <a:ext uri="{FF2B5EF4-FFF2-40B4-BE49-F238E27FC236}">
                  <a16:creationId xmlns:a16="http://schemas.microsoft.com/office/drawing/2014/main" id="{5694CC4A-FDEE-5566-C500-7DA4206233BB}"/>
                </a:ext>
              </a:extLst>
            </p:cNvPr>
            <p:cNvSpPr/>
            <p:nvPr/>
          </p:nvSpPr>
          <p:spPr>
            <a:xfrm>
              <a:off x="6280102" y="6018113"/>
              <a:ext cx="278825" cy="387167"/>
            </a:xfrm>
            <a:custGeom>
              <a:avLst/>
              <a:gdLst>
                <a:gd name="connsiteX0" fmla="*/ 0 w 278825"/>
                <a:gd name="connsiteY0" fmla="*/ 189291 h 387167"/>
                <a:gd name="connsiteX1" fmla="*/ 163943 w 278825"/>
                <a:gd name="connsiteY1" fmla="*/ 21532 h 387167"/>
                <a:gd name="connsiteX2" fmla="*/ 212867 w 278825"/>
                <a:gd name="connsiteY2" fmla="*/ 0 h 387167"/>
                <a:gd name="connsiteX3" fmla="*/ 264925 w 278825"/>
                <a:gd name="connsiteY3" fmla="*/ 0 h 387167"/>
                <a:gd name="connsiteX4" fmla="*/ 85310 w 278825"/>
                <a:gd name="connsiteY4" fmla="*/ 186838 h 387167"/>
                <a:gd name="connsiteX5" fmla="*/ 278826 w 278825"/>
                <a:gd name="connsiteY5" fmla="*/ 387167 h 387167"/>
                <a:gd name="connsiteX6" fmla="*/ 228539 w 278825"/>
                <a:gd name="connsiteY6" fmla="*/ 387167 h 387167"/>
                <a:gd name="connsiteX7" fmla="*/ 167077 w 278825"/>
                <a:gd name="connsiteY7" fmla="*/ 360184 h 387167"/>
                <a:gd name="connsiteX8" fmla="*/ 0 w 278825"/>
                <a:gd name="connsiteY8" fmla="*/ 189291 h 387167"/>
                <a:gd name="connsiteX9" fmla="*/ 0 w 278825"/>
                <a:gd name="connsiteY9" fmla="*/ 189291 h 387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8825" h="387167">
                  <a:moveTo>
                    <a:pt x="0" y="189291"/>
                  </a:moveTo>
                  <a:lnTo>
                    <a:pt x="163943" y="21532"/>
                  </a:lnTo>
                  <a:cubicBezTo>
                    <a:pt x="180705" y="4770"/>
                    <a:pt x="186429" y="0"/>
                    <a:pt x="212867" y="0"/>
                  </a:cubicBezTo>
                  <a:lnTo>
                    <a:pt x="264925" y="0"/>
                  </a:lnTo>
                  <a:lnTo>
                    <a:pt x="85310" y="186838"/>
                  </a:lnTo>
                  <a:lnTo>
                    <a:pt x="278826" y="387167"/>
                  </a:lnTo>
                  <a:lnTo>
                    <a:pt x="228539" y="387167"/>
                  </a:lnTo>
                  <a:cubicBezTo>
                    <a:pt x="194469" y="387167"/>
                    <a:pt x="193788" y="386895"/>
                    <a:pt x="167077" y="360184"/>
                  </a:cubicBezTo>
                  <a:lnTo>
                    <a:pt x="0" y="189291"/>
                  </a:lnTo>
                  <a:lnTo>
                    <a:pt x="0" y="189291"/>
                  </a:lnTo>
                  <a:close/>
                </a:path>
              </a:pathLst>
            </a:custGeom>
            <a:grpFill/>
            <a:ln w="13617" cap="flat">
              <a:noFill/>
              <a:prstDash val="solid"/>
              <a:miter/>
            </a:ln>
          </p:spPr>
          <p:txBody>
            <a:bodyPr rtlCol="0" anchor="ctr"/>
            <a:lstStyle/>
            <a:p>
              <a:endParaRPr lang="fr-FR"/>
            </a:p>
          </p:txBody>
        </p:sp>
        <p:sp>
          <p:nvSpPr>
            <p:cNvPr id="29" name="Forme libre : forme 28">
              <a:extLst>
                <a:ext uri="{FF2B5EF4-FFF2-40B4-BE49-F238E27FC236}">
                  <a16:creationId xmlns:a16="http://schemas.microsoft.com/office/drawing/2014/main" id="{4DA6E517-0434-5913-3529-8E6F331DD5FE}"/>
                </a:ext>
              </a:extLst>
            </p:cNvPr>
            <p:cNvSpPr/>
            <p:nvPr/>
          </p:nvSpPr>
          <p:spPr>
            <a:xfrm>
              <a:off x="4627454" y="5863301"/>
              <a:ext cx="482425" cy="542252"/>
            </a:xfrm>
            <a:custGeom>
              <a:avLst/>
              <a:gdLst>
                <a:gd name="connsiteX0" fmla="*/ 482426 w 482425"/>
                <a:gd name="connsiteY0" fmla="*/ 542116 h 542252"/>
                <a:gd name="connsiteX1" fmla="*/ 455715 w 482425"/>
                <a:gd name="connsiteY1" fmla="*/ 542116 h 542252"/>
                <a:gd name="connsiteX2" fmla="*/ 398614 w 482425"/>
                <a:gd name="connsiteY2" fmla="*/ 503277 h 542252"/>
                <a:gd name="connsiteX3" fmla="*/ 354597 w 482425"/>
                <a:gd name="connsiteY3" fmla="*/ 390165 h 542252"/>
                <a:gd name="connsiteX4" fmla="*/ 124831 w 482425"/>
                <a:gd name="connsiteY4" fmla="*/ 390165 h 542252"/>
                <a:gd name="connsiteX5" fmla="*/ 84084 w 482425"/>
                <a:gd name="connsiteY5" fmla="*/ 504776 h 542252"/>
                <a:gd name="connsiteX6" fmla="*/ 31071 w 482425"/>
                <a:gd name="connsiteY6" fmla="*/ 542252 h 542252"/>
                <a:gd name="connsiteX7" fmla="*/ 0 w 482425"/>
                <a:gd name="connsiteY7" fmla="*/ 542252 h 542252"/>
                <a:gd name="connsiteX8" fmla="*/ 207961 w 482425"/>
                <a:gd name="connsiteY8" fmla="*/ 0 h 542252"/>
                <a:gd name="connsiteX9" fmla="*/ 273783 w 482425"/>
                <a:gd name="connsiteY9" fmla="*/ 0 h 542252"/>
                <a:gd name="connsiteX10" fmla="*/ 482426 w 482425"/>
                <a:gd name="connsiteY10" fmla="*/ 542252 h 542252"/>
                <a:gd name="connsiteX11" fmla="*/ 333882 w 482425"/>
                <a:gd name="connsiteY11" fmla="*/ 333065 h 542252"/>
                <a:gd name="connsiteX12" fmla="*/ 240531 w 482425"/>
                <a:gd name="connsiteY12" fmla="*/ 65686 h 542252"/>
                <a:gd name="connsiteX13" fmla="*/ 239032 w 482425"/>
                <a:gd name="connsiteY13" fmla="*/ 65686 h 542252"/>
                <a:gd name="connsiteX14" fmla="*/ 145954 w 482425"/>
                <a:gd name="connsiteY14" fmla="*/ 333065 h 542252"/>
                <a:gd name="connsiteX15" fmla="*/ 333882 w 482425"/>
                <a:gd name="connsiteY15" fmla="*/ 333065 h 542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2425" h="542252">
                  <a:moveTo>
                    <a:pt x="482426" y="542116"/>
                  </a:moveTo>
                  <a:lnTo>
                    <a:pt x="455715" y="542116"/>
                  </a:lnTo>
                  <a:cubicBezTo>
                    <a:pt x="429550" y="542116"/>
                    <a:pt x="407881" y="527807"/>
                    <a:pt x="398614" y="503277"/>
                  </a:cubicBezTo>
                  <a:lnTo>
                    <a:pt x="354597" y="390165"/>
                  </a:lnTo>
                  <a:lnTo>
                    <a:pt x="124831" y="390165"/>
                  </a:lnTo>
                  <a:lnTo>
                    <a:pt x="84084" y="504776"/>
                  </a:lnTo>
                  <a:cubicBezTo>
                    <a:pt x="76043" y="527262"/>
                    <a:pt x="54920" y="542252"/>
                    <a:pt x="31071" y="542252"/>
                  </a:cubicBezTo>
                  <a:lnTo>
                    <a:pt x="0" y="542252"/>
                  </a:lnTo>
                  <a:lnTo>
                    <a:pt x="207961" y="0"/>
                  </a:lnTo>
                  <a:lnTo>
                    <a:pt x="273783" y="0"/>
                  </a:lnTo>
                  <a:lnTo>
                    <a:pt x="482426" y="542252"/>
                  </a:lnTo>
                  <a:close/>
                  <a:moveTo>
                    <a:pt x="333882" y="333065"/>
                  </a:moveTo>
                  <a:cubicBezTo>
                    <a:pt x="333882" y="333065"/>
                    <a:pt x="243257" y="82449"/>
                    <a:pt x="240531" y="65686"/>
                  </a:cubicBezTo>
                  <a:lnTo>
                    <a:pt x="239032" y="65686"/>
                  </a:lnTo>
                  <a:cubicBezTo>
                    <a:pt x="236579" y="81086"/>
                    <a:pt x="145954" y="333065"/>
                    <a:pt x="145954" y="333065"/>
                  </a:cubicBezTo>
                  <a:lnTo>
                    <a:pt x="333882" y="333065"/>
                  </a:lnTo>
                  <a:close/>
                </a:path>
              </a:pathLst>
            </a:custGeom>
            <a:grpFill/>
            <a:ln w="13617" cap="flat">
              <a:noFill/>
              <a:prstDash val="solid"/>
              <a:miter/>
            </a:ln>
          </p:spPr>
          <p:txBody>
            <a:bodyPr rtlCol="0" anchor="ctr"/>
            <a:lstStyle/>
            <a:p>
              <a:endParaRPr lang="fr-FR"/>
            </a:p>
          </p:txBody>
        </p:sp>
      </p:grpSp>
      <p:cxnSp>
        <p:nvCxnSpPr>
          <p:cNvPr id="30" name="Connecteur droit 29">
            <a:extLst>
              <a:ext uri="{FF2B5EF4-FFF2-40B4-BE49-F238E27FC236}">
                <a16:creationId xmlns:a16="http://schemas.microsoft.com/office/drawing/2014/main" id="{4BA6BA04-E538-E3B4-58CB-BF2BF37630A8}"/>
              </a:ext>
            </a:extLst>
          </p:cNvPr>
          <p:cNvCxnSpPr>
            <a:cxnSpLocks/>
          </p:cNvCxnSpPr>
          <p:nvPr/>
        </p:nvCxnSpPr>
        <p:spPr>
          <a:xfrm flipH="1">
            <a:off x="4212077" y="6576866"/>
            <a:ext cx="6702357" cy="0"/>
          </a:xfrm>
          <a:prstGeom prst="line">
            <a:avLst/>
          </a:prstGeom>
          <a:ln w="9525">
            <a:solidFill>
              <a:schemeClr val="bg2">
                <a:lumMod val="10000"/>
              </a:schemeClr>
            </a:solidFill>
          </a:ln>
        </p:spPr>
        <p:style>
          <a:lnRef idx="2">
            <a:schemeClr val="accent1"/>
          </a:lnRef>
          <a:fillRef idx="0">
            <a:schemeClr val="accent1"/>
          </a:fillRef>
          <a:effectRef idx="1">
            <a:schemeClr val="accent1"/>
          </a:effectRef>
          <a:fontRef idx="minor">
            <a:schemeClr val="tx1"/>
          </a:fontRef>
        </p:style>
      </p:cxnSp>
      <p:pic>
        <p:nvPicPr>
          <p:cNvPr id="10314" name="Image 10313">
            <a:extLst>
              <a:ext uri="{FF2B5EF4-FFF2-40B4-BE49-F238E27FC236}">
                <a16:creationId xmlns:a16="http://schemas.microsoft.com/office/drawing/2014/main" id="{44BD8FF5-7BBE-B6E6-1C2F-645DA3A603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36804" y="5127932"/>
            <a:ext cx="769434" cy="769369"/>
          </a:xfrm>
          <a:prstGeom prst="rect">
            <a:avLst/>
          </a:prstGeom>
        </p:spPr>
      </p:pic>
    </p:spTree>
    <p:extLst>
      <p:ext uri="{BB962C8B-B14F-4D97-AF65-F5344CB8AC3E}">
        <p14:creationId xmlns:p14="http://schemas.microsoft.com/office/powerpoint/2010/main" val="1086211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3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3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35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35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7" grpId="0" animBg="1"/>
      <p:bldP spid="10348" grpId="0"/>
      <p:bldP spid="10350" grpId="0" animBg="1"/>
      <p:bldP spid="10351" grpId="0"/>
      <p:bldP spid="10355" grpId="0" animBg="1"/>
      <p:bldP spid="10356" grpId="0"/>
      <p:bldP spid="6" grpId="0"/>
      <p:bldP spid="7" grpId="0"/>
      <p:bldP spid="9" grpId="0"/>
      <p:bldP spid="2" grpId="0" animBg="1"/>
      <p:bldP spid="3"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5F9ED-A4B0-FD3A-970E-8D9B9DB38A5E}"/>
            </a:ext>
          </a:extLst>
        </p:cNvPr>
        <p:cNvGrpSpPr/>
        <p:nvPr/>
      </p:nvGrpSpPr>
      <p:grpSpPr>
        <a:xfrm>
          <a:off x="0" y="0"/>
          <a:ext cx="0" cy="0"/>
          <a:chOff x="0" y="0"/>
          <a:chExt cx="0" cy="0"/>
        </a:xfrm>
      </p:grpSpPr>
      <p:pic>
        <p:nvPicPr>
          <p:cNvPr id="4" name="Picture 6" descr="Image d’Épingle Story">
            <a:extLst>
              <a:ext uri="{FF2B5EF4-FFF2-40B4-BE49-F238E27FC236}">
                <a16:creationId xmlns:a16="http://schemas.microsoft.com/office/drawing/2014/main" id="{5F71584F-254C-CAA6-7132-89427F8739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96017" y="-2718684"/>
            <a:ext cx="6880668" cy="12272703"/>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351E99D9-12BF-8547-314B-65808DD42D0A}"/>
              </a:ext>
            </a:extLst>
          </p:cNvPr>
          <p:cNvSpPr txBox="1"/>
          <p:nvPr/>
        </p:nvSpPr>
        <p:spPr>
          <a:xfrm>
            <a:off x="1168383" y="6352754"/>
            <a:ext cx="9855233" cy="276999"/>
          </a:xfrm>
          <a:prstGeom prst="rect">
            <a:avLst/>
          </a:prstGeom>
          <a:noFill/>
        </p:spPr>
        <p:txBody>
          <a:bodyPr wrap="square" lIns="91440" tIns="45720" rIns="91440" bIns="45720" rtlCol="0" anchor="t">
            <a:spAutoFit/>
          </a:bodyPr>
          <a:lstStyle/>
          <a:p>
            <a:pPr algn="ctr"/>
            <a:r>
              <a:rPr lang="fr-FR" sz="1200">
                <a:solidFill>
                  <a:schemeClr val="bg2">
                    <a:lumMod val="25000"/>
                  </a:schemeClr>
                </a:solidFill>
                <a:latin typeface="Poppins Light"/>
                <a:cs typeface="Poppins Light"/>
              </a:rPr>
              <a:t>Paris – Lille – New York -  Dubai – Hong Kong - Shanghai – London - Singapore</a:t>
            </a:r>
            <a:endParaRPr lang="fr-FR" sz="1200" b="1">
              <a:solidFill>
                <a:schemeClr val="bg2">
                  <a:lumMod val="25000"/>
                </a:schemeClr>
              </a:solidFill>
              <a:latin typeface="Poppins Light"/>
              <a:cs typeface="Poppins Light"/>
            </a:endParaRPr>
          </a:p>
        </p:txBody>
      </p:sp>
      <p:sp>
        <p:nvSpPr>
          <p:cNvPr id="3" name="ZoneTexte 2">
            <a:extLst>
              <a:ext uri="{FF2B5EF4-FFF2-40B4-BE49-F238E27FC236}">
                <a16:creationId xmlns:a16="http://schemas.microsoft.com/office/drawing/2014/main" id="{8D705B6F-87F4-2FBB-4B72-F2ABECE234B0}"/>
              </a:ext>
            </a:extLst>
          </p:cNvPr>
          <p:cNvSpPr txBox="1"/>
          <p:nvPr/>
        </p:nvSpPr>
        <p:spPr>
          <a:xfrm>
            <a:off x="2934586" y="2850637"/>
            <a:ext cx="6294474" cy="677621"/>
          </a:xfrm>
          <a:prstGeom prst="rect">
            <a:avLst/>
          </a:prstGeom>
          <a:noFill/>
        </p:spPr>
        <p:txBody>
          <a:bodyPr wrap="square" rtlCol="0">
            <a:spAutoFit/>
          </a:bodyPr>
          <a:lstStyle/>
          <a:p>
            <a:pPr algn="ctr">
              <a:lnSpc>
                <a:spcPct val="150000"/>
              </a:lnSpc>
            </a:pPr>
            <a:r>
              <a:rPr lang="en-US" sz="2800" b="1">
                <a:solidFill>
                  <a:schemeClr val="bg2">
                    <a:lumMod val="10000"/>
                  </a:schemeClr>
                </a:solidFill>
                <a:latin typeface="Poppins" panose="00000500000000000000" pitchFamily="2" charset="0"/>
                <a:cs typeface="Poppins" panose="00000500000000000000" pitchFamily="2" charset="0"/>
              </a:rPr>
              <a:t>THANK YOU!</a:t>
            </a:r>
            <a:endParaRPr lang="fr-FR" sz="2000">
              <a:solidFill>
                <a:schemeClr val="bg2">
                  <a:lumMod val="10000"/>
                </a:schemeClr>
              </a:solidFill>
              <a:latin typeface="Poppins Light" panose="00000400000000000000" pitchFamily="2" charset="0"/>
              <a:cs typeface="Poppins Light" panose="00000400000000000000" pitchFamily="2" charset="0"/>
            </a:endParaRPr>
          </a:p>
        </p:txBody>
      </p:sp>
      <p:grpSp>
        <p:nvGrpSpPr>
          <p:cNvPr id="6" name="Groupe 5">
            <a:extLst>
              <a:ext uri="{FF2B5EF4-FFF2-40B4-BE49-F238E27FC236}">
                <a16:creationId xmlns:a16="http://schemas.microsoft.com/office/drawing/2014/main" id="{CA0CA905-B012-4B6F-9888-691503F4E75E}"/>
              </a:ext>
            </a:extLst>
          </p:cNvPr>
          <p:cNvGrpSpPr/>
          <p:nvPr/>
        </p:nvGrpSpPr>
        <p:grpSpPr>
          <a:xfrm>
            <a:off x="3768096" y="660544"/>
            <a:ext cx="4655809" cy="1156727"/>
            <a:chOff x="4054737" y="759929"/>
            <a:chExt cx="4655809" cy="1156727"/>
          </a:xfrm>
        </p:grpSpPr>
        <p:grpSp>
          <p:nvGrpSpPr>
            <p:cNvPr id="7" name="Groupe 6">
              <a:extLst>
                <a:ext uri="{FF2B5EF4-FFF2-40B4-BE49-F238E27FC236}">
                  <a16:creationId xmlns:a16="http://schemas.microsoft.com/office/drawing/2014/main" id="{63433D7D-3AFA-73EE-9892-4CFD58B183DC}"/>
                </a:ext>
              </a:extLst>
            </p:cNvPr>
            <p:cNvGrpSpPr/>
            <p:nvPr/>
          </p:nvGrpSpPr>
          <p:grpSpPr>
            <a:xfrm>
              <a:off x="4054737" y="917110"/>
              <a:ext cx="2120152" cy="753010"/>
              <a:chOff x="4139381" y="3061591"/>
              <a:chExt cx="2120152" cy="753010"/>
            </a:xfrm>
          </p:grpSpPr>
          <p:pic>
            <p:nvPicPr>
              <p:cNvPr id="9" name="Picture 2" descr="Une image contenant noir, obscurité&#10;&#10;Description générée automatiquement">
                <a:extLst>
                  <a:ext uri="{FF2B5EF4-FFF2-40B4-BE49-F238E27FC236}">
                    <a16:creationId xmlns:a16="http://schemas.microsoft.com/office/drawing/2014/main" id="{9F51505D-C247-3E40-3CC2-384E88B648D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7099"/>
              <a:stretch/>
            </p:blipFill>
            <p:spPr bwMode="auto">
              <a:xfrm>
                <a:off x="4139381" y="3218269"/>
                <a:ext cx="1526042" cy="439654"/>
              </a:xfrm>
              <a:prstGeom prst="rect">
                <a:avLst/>
              </a:prstGeom>
              <a:noFill/>
              <a:extLst>
                <a:ext uri="{909E8E84-426E-40DD-AFC4-6F175D3DCCD1}">
                  <a14:hiddenFill xmlns:a14="http://schemas.microsoft.com/office/drawing/2010/main">
                    <a:solidFill>
                      <a:srgbClr val="FFFFFF"/>
                    </a:solidFill>
                  </a14:hiddenFill>
                </a:ext>
              </a:extLst>
            </p:spPr>
          </p:pic>
          <p:pic>
            <p:nvPicPr>
              <p:cNvPr id="10" name="Graphique 9">
                <a:extLst>
                  <a:ext uri="{FF2B5EF4-FFF2-40B4-BE49-F238E27FC236}">
                    <a16:creationId xmlns:a16="http://schemas.microsoft.com/office/drawing/2014/main" id="{56AC1EE8-815E-99DD-FACF-22F677F27BE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32467" y="3061591"/>
                <a:ext cx="327066" cy="753010"/>
              </a:xfrm>
              <a:prstGeom prst="rect">
                <a:avLst/>
              </a:prstGeom>
            </p:spPr>
          </p:pic>
        </p:grpSp>
        <p:pic>
          <p:nvPicPr>
            <p:cNvPr id="8" name="Image 7">
              <a:extLst>
                <a:ext uri="{FF2B5EF4-FFF2-40B4-BE49-F238E27FC236}">
                  <a16:creationId xmlns:a16="http://schemas.microsoft.com/office/drawing/2014/main" id="{2D84B0C1-C3BA-F9EA-F70B-0347DD5AD4D0}"/>
                </a:ext>
              </a:extLst>
            </p:cNvPr>
            <p:cNvPicPr>
              <a:picLocks noChangeAspect="1"/>
            </p:cNvPicPr>
            <p:nvPr/>
          </p:nvPicPr>
          <p:blipFill>
            <a:blip r:embed="rId7">
              <a:extLst>
                <a:ext uri="{28A0092B-C50C-407E-A947-70E740481C1C}">
                  <a14:useLocalDpi xmlns:a14="http://schemas.microsoft.com/office/drawing/2010/main" val="0"/>
                </a:ext>
              </a:extLst>
            </a:blip>
            <a:srcRect l="31267" t="33259" r="28565" b="39266"/>
            <a:stretch/>
          </p:blipFill>
          <p:spPr>
            <a:xfrm>
              <a:off x="6097814" y="759929"/>
              <a:ext cx="2612732" cy="1156727"/>
            </a:xfrm>
            <a:prstGeom prst="rect">
              <a:avLst/>
            </a:prstGeom>
          </p:spPr>
        </p:pic>
      </p:grpSp>
    </p:spTree>
    <p:extLst>
      <p:ext uri="{BB962C8B-B14F-4D97-AF65-F5344CB8AC3E}">
        <p14:creationId xmlns:p14="http://schemas.microsoft.com/office/powerpoint/2010/main" val="353795508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E373DDCE360C4EB7DD679488E5A85E" ma:contentTypeVersion="0" ma:contentTypeDescription="Crée un document." ma:contentTypeScope="" ma:versionID="344d1910f0b81408a3bc26db4091857a">
  <xsd:schema xmlns:xsd="http://www.w3.org/2001/XMLSchema" xmlns:xs="http://www.w3.org/2001/XMLSchema" xmlns:p="http://schemas.microsoft.com/office/2006/metadata/properties" targetNamespace="http://schemas.microsoft.com/office/2006/metadata/properties" ma:root="true" ma:fieldsID="935ec9c0e90322864eb5b367de8fc2e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9B80EA-4F22-46EB-B155-4A49F13DADC6}">
  <ds:schemaRefs>
    <ds:schemaRef ds:uri="3cd48abd-efe7-44b1-b022-48fa9c983c82"/>
    <ds:schemaRef ds:uri="8111e46a-3257-4964-abfc-41a52ed663b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17FC4D2-DDB6-4515-8A65-B7CD6778D7B5}">
  <ds:schemaRefs>
    <ds:schemaRef ds:uri="http://schemas.microsoft.com/sharepoint/v3/contenttype/forms"/>
  </ds:schemaRefs>
</ds:datastoreItem>
</file>

<file path=customXml/itemProps3.xml><?xml version="1.0" encoding="utf-8"?>
<ds:datastoreItem xmlns:ds="http://schemas.openxmlformats.org/officeDocument/2006/customXml" ds:itemID="{828C2195-D4C4-4F22-B34B-0CFEF0F7971C}"/>
</file>

<file path=docProps/app.xml><?xml version="1.0" encoding="utf-8"?>
<Properties xmlns="http://schemas.openxmlformats.org/officeDocument/2006/extended-properties" xmlns:vt="http://schemas.openxmlformats.org/officeDocument/2006/docPropsVTypes">
  <TotalTime>0</TotalTime>
  <Application>Microsoft Office PowerPoint</Application>
  <PresentationFormat>Widescreen</PresentationFormat>
  <Slides>23</Slides>
  <Notes>23</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Thème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Florine Duval</dc:creator>
  <cp:revision>1</cp:revision>
  <dcterms:created xsi:type="dcterms:W3CDTF">2024-10-25T15:20:57Z</dcterms:created>
  <dcterms:modified xsi:type="dcterms:W3CDTF">2026-03-10T15:51:31Z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0x010100D3E373DDCE360C4EB7DD679488E5A85E</vt:lpwstr>
  </property>
  <property fmtid="{D5CDD505-2E9C-101B-9397-08002B2CF9AE}" pid="3" name="MediaServiceImageTags">
    <vt:lpwstr/>
  </property>
</Properties>
</file>